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394" r:id="rId3"/>
    <p:sldId id="267" r:id="rId4"/>
    <p:sldId id="359" r:id="rId5"/>
    <p:sldId id="268" r:id="rId6"/>
    <p:sldId id="257" r:id="rId7"/>
    <p:sldId id="391" r:id="rId8"/>
    <p:sldId id="360" r:id="rId9"/>
    <p:sldId id="389" r:id="rId10"/>
    <p:sldId id="343" r:id="rId11"/>
    <p:sldId id="344" r:id="rId12"/>
    <p:sldId id="258" r:id="rId13"/>
    <p:sldId id="390" r:id="rId14"/>
    <p:sldId id="362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93" r:id="rId27"/>
    <p:sldId id="356" r:id="rId28"/>
    <p:sldId id="392" r:id="rId29"/>
    <p:sldId id="395" r:id="rId30"/>
    <p:sldId id="357" r:id="rId31"/>
    <p:sldId id="358" r:id="rId3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rel celebi" userId="e174cadc97c9b31c" providerId="LiveId" clId="{98167310-20AB-40AA-86AF-8BF573D95D2C}"/>
    <pc:docChg chg="undo custSel addSld delSld modSld">
      <pc:chgData name="gurel celebi" userId="e174cadc97c9b31c" providerId="LiveId" clId="{98167310-20AB-40AA-86AF-8BF573D95D2C}" dt="2025-06-15T07:50:00.659" v="917" actId="20577"/>
      <pc:docMkLst>
        <pc:docMk/>
      </pc:docMkLst>
      <pc:sldChg chg="modSp mod">
        <pc:chgData name="gurel celebi" userId="e174cadc97c9b31c" providerId="LiveId" clId="{98167310-20AB-40AA-86AF-8BF573D95D2C}" dt="2025-06-14T11:47:44.798" v="6" actId="20577"/>
        <pc:sldMkLst>
          <pc:docMk/>
          <pc:sldMk cId="0" sldId="256"/>
        </pc:sldMkLst>
        <pc:spChg chg="mod">
          <ac:chgData name="gurel celebi" userId="e174cadc97c9b31c" providerId="LiveId" clId="{98167310-20AB-40AA-86AF-8BF573D95D2C}" dt="2025-06-14T11:47:44.798" v="6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gurel celebi" userId="e174cadc97c9b31c" providerId="LiveId" clId="{98167310-20AB-40AA-86AF-8BF573D95D2C}" dt="2025-06-14T11:50:22.929" v="27" actId="20577"/>
        <pc:sldMkLst>
          <pc:docMk/>
          <pc:sldMk cId="0" sldId="257"/>
        </pc:sldMkLst>
        <pc:spChg chg="mod">
          <ac:chgData name="gurel celebi" userId="e174cadc97c9b31c" providerId="LiveId" clId="{98167310-20AB-40AA-86AF-8BF573D95D2C}" dt="2025-06-14T11:50:22.929" v="27" actId="20577"/>
          <ac:spMkLst>
            <pc:docMk/>
            <pc:sldMk cId="0" sldId="257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0:14.328" v="25" actId="478"/>
          <ac:grpSpMkLst>
            <pc:docMk/>
            <pc:sldMk cId="0" sldId="257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0:16.618" v="26"/>
          <ac:picMkLst>
            <pc:docMk/>
            <pc:sldMk cId="0" sldId="257"/>
            <ac:picMk id="11" creationId="{82BD3CF1-D615-748C-0273-F583EA6AE4EC}"/>
          </ac:picMkLst>
        </pc:picChg>
      </pc:sldChg>
      <pc:sldChg chg="addSp delSp modSp mod">
        <pc:chgData name="gurel celebi" userId="e174cadc97c9b31c" providerId="LiveId" clId="{98167310-20AB-40AA-86AF-8BF573D95D2C}" dt="2025-06-15T07:49:10.318" v="907" actId="207"/>
        <pc:sldMkLst>
          <pc:docMk/>
          <pc:sldMk cId="0" sldId="258"/>
        </pc:sldMkLst>
        <pc:spChg chg="mod">
          <ac:chgData name="gurel celebi" userId="e174cadc97c9b31c" providerId="LiveId" clId="{98167310-20AB-40AA-86AF-8BF573D95D2C}" dt="2025-06-15T07:49:10.318" v="907" actId="207"/>
          <ac:spMkLst>
            <pc:docMk/>
            <pc:sldMk cId="0" sldId="258"/>
            <ac:spMk id="3" creationId="{00000000-0000-0000-0000-000000000000}"/>
          </ac:spMkLst>
        </pc:spChg>
        <pc:spChg chg="mod">
          <ac:chgData name="gurel celebi" userId="e174cadc97c9b31c" providerId="LiveId" clId="{98167310-20AB-40AA-86AF-8BF573D95D2C}" dt="2025-06-14T11:51:20.794" v="45" actId="20577"/>
          <ac:spMkLst>
            <pc:docMk/>
            <pc:sldMk cId="0" sldId="258"/>
            <ac:spMk id="5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1:16.007" v="43" actId="478"/>
          <ac:grpSpMkLst>
            <pc:docMk/>
            <pc:sldMk cId="0" sldId="258"/>
            <ac:grpSpMk id="6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1:17.559" v="44"/>
          <ac:picMkLst>
            <pc:docMk/>
            <pc:sldMk cId="0" sldId="258"/>
            <ac:picMk id="12" creationId="{DC2BFFFA-7825-5499-AB41-358740C89BF7}"/>
          </ac:picMkLst>
        </pc:picChg>
      </pc:sldChg>
      <pc:sldChg chg="addSp delSp modSp mod">
        <pc:chgData name="gurel celebi" userId="e174cadc97c9b31c" providerId="LiveId" clId="{98167310-20AB-40AA-86AF-8BF573D95D2C}" dt="2025-06-14T11:49:26.606" v="18" actId="1035"/>
        <pc:sldMkLst>
          <pc:docMk/>
          <pc:sldMk cId="0" sldId="267"/>
        </pc:sldMkLst>
        <pc:spChg chg="add del mod">
          <ac:chgData name="gurel celebi" userId="e174cadc97c9b31c" providerId="LiveId" clId="{98167310-20AB-40AA-86AF-8BF573D95D2C}" dt="2025-06-14T11:49:19.631" v="17" actId="20577"/>
          <ac:spMkLst>
            <pc:docMk/>
            <pc:sldMk cId="0" sldId="267"/>
            <ac:spMk id="5" creationId="{00000000-0000-0000-0000-000000000000}"/>
          </ac:spMkLst>
        </pc:spChg>
        <pc:grpChg chg="add del">
          <ac:chgData name="gurel celebi" userId="e174cadc97c9b31c" providerId="LiveId" clId="{98167310-20AB-40AA-86AF-8BF573D95D2C}" dt="2025-06-14T11:48:06.674" v="13" actId="478"/>
          <ac:grpSpMkLst>
            <pc:docMk/>
            <pc:sldMk cId="0" sldId="267"/>
            <ac:grpSpMk id="6" creationId="{00000000-0000-0000-0000-000000000000}"/>
          </ac:grpSpMkLst>
        </pc:grpChg>
        <pc:graphicFrameChg chg="add del mod">
          <ac:chgData name="gurel celebi" userId="e174cadc97c9b31c" providerId="LiveId" clId="{98167310-20AB-40AA-86AF-8BF573D95D2C}" dt="2025-06-14T11:48:14.099" v="15"/>
          <ac:graphicFrameMkLst>
            <pc:docMk/>
            <pc:sldMk cId="0" sldId="267"/>
            <ac:graphicFrameMk id="4" creationId="{F80B430E-AB90-55AD-F5CE-076A47916A87}"/>
          </ac:graphicFrameMkLst>
        </pc:graphicFrameChg>
        <pc:picChg chg="add mod">
          <ac:chgData name="gurel celebi" userId="e174cadc97c9b31c" providerId="LiveId" clId="{98167310-20AB-40AA-86AF-8BF573D95D2C}" dt="2025-06-14T11:49:26.606" v="18" actId="1035"/>
          <ac:picMkLst>
            <pc:docMk/>
            <pc:sldMk cId="0" sldId="267"/>
            <ac:picMk id="12" creationId="{30977292-97FE-DBE6-DC0C-90A5A525C940}"/>
          </ac:picMkLst>
        </pc:picChg>
      </pc:sldChg>
      <pc:sldChg chg="addSp delSp modSp mod">
        <pc:chgData name="gurel celebi" userId="e174cadc97c9b31c" providerId="LiveId" clId="{98167310-20AB-40AA-86AF-8BF573D95D2C}" dt="2025-06-14T11:50:10.245" v="24" actId="20577"/>
        <pc:sldMkLst>
          <pc:docMk/>
          <pc:sldMk cId="0" sldId="268"/>
        </pc:sldMkLst>
        <pc:spChg chg="mod">
          <ac:chgData name="gurel celebi" userId="e174cadc97c9b31c" providerId="LiveId" clId="{98167310-20AB-40AA-86AF-8BF573D95D2C}" dt="2025-06-14T11:50:10.245" v="24" actId="20577"/>
          <ac:spMkLst>
            <pc:docMk/>
            <pc:sldMk cId="0" sldId="268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0:05.034" v="22" actId="478"/>
          <ac:grpSpMkLst>
            <pc:docMk/>
            <pc:sldMk cId="0" sldId="268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0:07.156" v="23"/>
          <ac:picMkLst>
            <pc:docMk/>
            <pc:sldMk cId="0" sldId="268"/>
            <ac:picMk id="2" creationId="{63D80E6E-8CF8-5DCF-C579-2A1BF84CAC63}"/>
          </ac:picMkLst>
        </pc:picChg>
      </pc:sldChg>
      <pc:sldChg chg="addSp delSp modSp mod">
        <pc:chgData name="gurel celebi" userId="e174cadc97c9b31c" providerId="LiveId" clId="{98167310-20AB-40AA-86AF-8BF573D95D2C}" dt="2025-06-15T07:49:36.194" v="912" actId="207"/>
        <pc:sldMkLst>
          <pc:docMk/>
          <pc:sldMk cId="3392370895" sldId="343"/>
        </pc:sldMkLst>
        <pc:spChg chg="mod">
          <ac:chgData name="gurel celebi" userId="e174cadc97c9b31c" providerId="LiveId" clId="{98167310-20AB-40AA-86AF-8BF573D95D2C}" dt="2025-06-15T07:49:36.194" v="912" actId="207"/>
          <ac:spMkLst>
            <pc:docMk/>
            <pc:sldMk cId="3392370895" sldId="343"/>
            <ac:spMk id="3" creationId="{00000000-0000-0000-0000-000000000000}"/>
          </ac:spMkLst>
        </pc:spChg>
        <pc:spChg chg="mod">
          <ac:chgData name="gurel celebi" userId="e174cadc97c9b31c" providerId="LiveId" clId="{98167310-20AB-40AA-86AF-8BF573D95D2C}" dt="2025-06-14T11:51:02.746" v="39" actId="20577"/>
          <ac:spMkLst>
            <pc:docMk/>
            <pc:sldMk cId="3392370895" sldId="343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0:57.775" v="37" actId="478"/>
          <ac:grpSpMkLst>
            <pc:docMk/>
            <pc:sldMk cId="3392370895" sldId="343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0:59.729" v="38"/>
          <ac:picMkLst>
            <pc:docMk/>
            <pc:sldMk cId="3392370895" sldId="343"/>
            <ac:picMk id="11" creationId="{16835CD0-9660-E13B-4299-050AE0BAB0B0}"/>
          </ac:picMkLst>
        </pc:picChg>
      </pc:sldChg>
      <pc:sldChg chg="addSp delSp modSp mod">
        <pc:chgData name="gurel celebi" userId="e174cadc97c9b31c" providerId="LiveId" clId="{98167310-20AB-40AA-86AF-8BF573D95D2C}" dt="2025-06-15T07:50:00.659" v="917" actId="20577"/>
        <pc:sldMkLst>
          <pc:docMk/>
          <pc:sldMk cId="347173515" sldId="344"/>
        </pc:sldMkLst>
        <pc:spChg chg="mod">
          <ac:chgData name="gurel celebi" userId="e174cadc97c9b31c" providerId="LiveId" clId="{98167310-20AB-40AA-86AF-8BF573D95D2C}" dt="2025-06-15T07:49:25.820" v="909" actId="1076"/>
          <ac:spMkLst>
            <pc:docMk/>
            <pc:sldMk cId="347173515" sldId="344"/>
            <ac:spMk id="2" creationId="{00000000-0000-0000-0000-000000000000}"/>
          </ac:spMkLst>
        </pc:spChg>
        <pc:spChg chg="mod">
          <ac:chgData name="gurel celebi" userId="e174cadc97c9b31c" providerId="LiveId" clId="{98167310-20AB-40AA-86AF-8BF573D95D2C}" dt="2025-06-15T07:50:00.659" v="917" actId="20577"/>
          <ac:spMkLst>
            <pc:docMk/>
            <pc:sldMk cId="347173515" sldId="344"/>
            <ac:spMk id="3" creationId="{00000000-0000-0000-0000-000000000000}"/>
          </ac:spMkLst>
        </pc:spChg>
        <pc:spChg chg="mod">
          <ac:chgData name="gurel celebi" userId="e174cadc97c9b31c" providerId="LiveId" clId="{98167310-20AB-40AA-86AF-8BF573D95D2C}" dt="2025-06-14T11:51:11.189" v="42" actId="20577"/>
          <ac:spMkLst>
            <pc:docMk/>
            <pc:sldMk cId="347173515" sldId="344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1:06.154" v="40" actId="478"/>
          <ac:grpSpMkLst>
            <pc:docMk/>
            <pc:sldMk cId="347173515" sldId="344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1:07.954" v="41"/>
          <ac:picMkLst>
            <pc:docMk/>
            <pc:sldMk cId="347173515" sldId="344"/>
            <ac:picMk id="11" creationId="{900D530E-B02A-96E7-ADDF-60FEB84AEB42}"/>
          </ac:picMkLst>
        </pc:picChg>
      </pc:sldChg>
      <pc:sldChg chg="addSp delSp modSp mod">
        <pc:chgData name="gurel celebi" userId="e174cadc97c9b31c" providerId="LiveId" clId="{98167310-20AB-40AA-86AF-8BF573D95D2C}" dt="2025-06-14T11:51:49.841" v="53"/>
        <pc:sldMkLst>
          <pc:docMk/>
          <pc:sldMk cId="2112164542" sldId="345"/>
        </pc:sldMkLst>
        <pc:grpChg chg="del">
          <ac:chgData name="gurel celebi" userId="e174cadc97c9b31c" providerId="LiveId" clId="{98167310-20AB-40AA-86AF-8BF573D95D2C}" dt="2025-06-14T11:51:46.714" v="52" actId="478"/>
          <ac:grpSpMkLst>
            <pc:docMk/>
            <pc:sldMk cId="2112164542" sldId="345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1:49.841" v="53"/>
          <ac:picMkLst>
            <pc:docMk/>
            <pc:sldMk cId="2112164542" sldId="345"/>
            <ac:picMk id="4" creationId="{83BE1CE9-54A8-1042-6F8A-DA06C19BAD1B}"/>
          </ac:picMkLst>
        </pc:picChg>
      </pc:sldChg>
      <pc:sldChg chg="addSp delSp modSp mod">
        <pc:chgData name="gurel celebi" userId="e174cadc97c9b31c" providerId="LiveId" clId="{98167310-20AB-40AA-86AF-8BF573D95D2C}" dt="2025-06-14T11:52:01.073" v="56" actId="20577"/>
        <pc:sldMkLst>
          <pc:docMk/>
          <pc:sldMk cId="3346789450" sldId="346"/>
        </pc:sldMkLst>
        <pc:spChg chg="mod">
          <ac:chgData name="gurel celebi" userId="e174cadc97c9b31c" providerId="LiveId" clId="{98167310-20AB-40AA-86AF-8BF573D95D2C}" dt="2025-06-14T11:52:01.073" v="56" actId="20577"/>
          <ac:spMkLst>
            <pc:docMk/>
            <pc:sldMk cId="3346789450" sldId="346"/>
            <ac:spMk id="5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1:55.226" v="54" actId="478"/>
          <ac:grpSpMkLst>
            <pc:docMk/>
            <pc:sldMk cId="3346789450" sldId="346"/>
            <ac:grpSpMk id="6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1:57.299" v="55"/>
          <ac:picMkLst>
            <pc:docMk/>
            <pc:sldMk cId="3346789450" sldId="346"/>
            <ac:picMk id="4" creationId="{8825BE62-E3A1-C4F1-FF33-4B6A48A6F392}"/>
          </ac:picMkLst>
        </pc:picChg>
      </pc:sldChg>
      <pc:sldChg chg="addSp delSp modSp mod">
        <pc:chgData name="gurel celebi" userId="e174cadc97c9b31c" providerId="LiveId" clId="{98167310-20AB-40AA-86AF-8BF573D95D2C}" dt="2025-06-14T11:52:12.250" v="59" actId="20577"/>
        <pc:sldMkLst>
          <pc:docMk/>
          <pc:sldMk cId="3831674791" sldId="347"/>
        </pc:sldMkLst>
        <pc:spChg chg="mod">
          <ac:chgData name="gurel celebi" userId="e174cadc97c9b31c" providerId="LiveId" clId="{98167310-20AB-40AA-86AF-8BF573D95D2C}" dt="2025-06-14T11:52:12.250" v="59" actId="20577"/>
          <ac:spMkLst>
            <pc:docMk/>
            <pc:sldMk cId="3831674791" sldId="347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2:06.589" v="57" actId="478"/>
          <ac:grpSpMkLst>
            <pc:docMk/>
            <pc:sldMk cId="3831674791" sldId="347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2:08.383" v="58"/>
          <ac:picMkLst>
            <pc:docMk/>
            <pc:sldMk cId="3831674791" sldId="347"/>
            <ac:picMk id="11" creationId="{B684FA39-BD49-6014-8626-0E2C5268C705}"/>
          </ac:picMkLst>
        </pc:picChg>
      </pc:sldChg>
      <pc:sldChg chg="addSp delSp modSp mod">
        <pc:chgData name="gurel celebi" userId="e174cadc97c9b31c" providerId="LiveId" clId="{98167310-20AB-40AA-86AF-8BF573D95D2C}" dt="2025-06-14T11:52:26.517" v="66" actId="20577"/>
        <pc:sldMkLst>
          <pc:docMk/>
          <pc:sldMk cId="183713726" sldId="348"/>
        </pc:sldMkLst>
        <pc:spChg chg="mod">
          <ac:chgData name="gurel celebi" userId="e174cadc97c9b31c" providerId="LiveId" clId="{98167310-20AB-40AA-86AF-8BF573D95D2C}" dt="2025-06-14T11:52:26.517" v="66" actId="20577"/>
          <ac:spMkLst>
            <pc:docMk/>
            <pc:sldMk cId="183713726" sldId="348"/>
            <ac:spMk id="5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2:18.301" v="60" actId="478"/>
          <ac:grpSpMkLst>
            <pc:docMk/>
            <pc:sldMk cId="183713726" sldId="348"/>
            <ac:grpSpMk id="6" creationId="{00000000-0000-0000-0000-000000000000}"/>
          </ac:grpSpMkLst>
        </pc:grpChg>
        <pc:picChg chg="mod">
          <ac:chgData name="gurel celebi" userId="e174cadc97c9b31c" providerId="LiveId" clId="{98167310-20AB-40AA-86AF-8BF573D95D2C}" dt="2025-06-14T11:52:22.486" v="65" actId="1035"/>
          <ac:picMkLst>
            <pc:docMk/>
            <pc:sldMk cId="183713726" sldId="348"/>
            <ac:picMk id="4" creationId="{C8C03F64-07BE-4169-9DFD-49AB59C91342}"/>
          </ac:picMkLst>
        </pc:picChg>
        <pc:picChg chg="add mod">
          <ac:chgData name="gurel celebi" userId="e174cadc97c9b31c" providerId="LiveId" clId="{98167310-20AB-40AA-86AF-8BF573D95D2C}" dt="2025-06-14T11:52:19.853" v="61"/>
          <ac:picMkLst>
            <pc:docMk/>
            <pc:sldMk cId="183713726" sldId="348"/>
            <ac:picMk id="12" creationId="{61FDAB6F-4578-4905-7453-057BFF4FA4DA}"/>
          </ac:picMkLst>
        </pc:picChg>
      </pc:sldChg>
      <pc:sldChg chg="addSp delSp modSp mod">
        <pc:chgData name="gurel celebi" userId="e174cadc97c9b31c" providerId="LiveId" clId="{98167310-20AB-40AA-86AF-8BF573D95D2C}" dt="2025-06-14T11:52:35.498" v="69" actId="20577"/>
        <pc:sldMkLst>
          <pc:docMk/>
          <pc:sldMk cId="1290349375" sldId="349"/>
        </pc:sldMkLst>
        <pc:spChg chg="mod">
          <ac:chgData name="gurel celebi" userId="e174cadc97c9b31c" providerId="LiveId" clId="{98167310-20AB-40AA-86AF-8BF573D95D2C}" dt="2025-06-14T11:52:35.498" v="69" actId="20577"/>
          <ac:spMkLst>
            <pc:docMk/>
            <pc:sldMk cId="1290349375" sldId="349"/>
            <ac:spMk id="5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2:31.179" v="67" actId="478"/>
          <ac:grpSpMkLst>
            <pc:docMk/>
            <pc:sldMk cId="1290349375" sldId="349"/>
            <ac:grpSpMk id="6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2:32.775" v="68"/>
          <ac:picMkLst>
            <pc:docMk/>
            <pc:sldMk cId="1290349375" sldId="349"/>
            <ac:picMk id="4" creationId="{FDC1BD84-80D3-3B7C-6520-5E1E1D2600EF}"/>
          </ac:picMkLst>
        </pc:picChg>
      </pc:sldChg>
      <pc:sldChg chg="addSp delSp modSp mod">
        <pc:chgData name="gurel celebi" userId="e174cadc97c9b31c" providerId="LiveId" clId="{98167310-20AB-40AA-86AF-8BF573D95D2C}" dt="2025-06-14T11:53:22.800" v="72" actId="20577"/>
        <pc:sldMkLst>
          <pc:docMk/>
          <pc:sldMk cId="4063451472" sldId="350"/>
        </pc:sldMkLst>
        <pc:spChg chg="mod">
          <ac:chgData name="gurel celebi" userId="e174cadc97c9b31c" providerId="LiveId" clId="{98167310-20AB-40AA-86AF-8BF573D95D2C}" dt="2025-06-14T11:53:22.800" v="72" actId="20577"/>
          <ac:spMkLst>
            <pc:docMk/>
            <pc:sldMk cId="4063451472" sldId="350"/>
            <ac:spMk id="6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3:17.611" v="70" actId="478"/>
          <ac:grpSpMkLst>
            <pc:docMk/>
            <pc:sldMk cId="4063451472" sldId="350"/>
            <ac:grpSpMk id="7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3:19.542" v="71"/>
          <ac:picMkLst>
            <pc:docMk/>
            <pc:sldMk cId="4063451472" sldId="350"/>
            <ac:picMk id="4" creationId="{725AF3DF-87F0-4E7C-4229-8A015D387446}"/>
          </ac:picMkLst>
        </pc:picChg>
      </pc:sldChg>
      <pc:sldChg chg="addSp delSp modSp mod">
        <pc:chgData name="gurel celebi" userId="e174cadc97c9b31c" providerId="LiveId" clId="{98167310-20AB-40AA-86AF-8BF573D95D2C}" dt="2025-06-15T07:28:40.461" v="513" actId="732"/>
        <pc:sldMkLst>
          <pc:docMk/>
          <pc:sldMk cId="1678311827" sldId="351"/>
        </pc:sldMkLst>
        <pc:spChg chg="mod">
          <ac:chgData name="gurel celebi" userId="e174cadc97c9b31c" providerId="LiveId" clId="{98167310-20AB-40AA-86AF-8BF573D95D2C}" dt="2025-06-14T11:53:38.905" v="76" actId="20577"/>
          <ac:spMkLst>
            <pc:docMk/>
            <pc:sldMk cId="1678311827" sldId="351"/>
            <ac:spMk id="6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3:28.138" v="73" actId="478"/>
          <ac:grpSpMkLst>
            <pc:docMk/>
            <pc:sldMk cId="1678311827" sldId="351"/>
            <ac:grpSpMk id="7" creationId="{00000000-0000-0000-0000-000000000000}"/>
          </ac:grpSpMkLst>
        </pc:grpChg>
        <pc:picChg chg="mod">
          <ac:chgData name="gurel celebi" userId="e174cadc97c9b31c" providerId="LiveId" clId="{98167310-20AB-40AA-86AF-8BF573D95D2C}" dt="2025-06-14T11:53:35.739" v="75" actId="14100"/>
          <ac:picMkLst>
            <pc:docMk/>
            <pc:sldMk cId="1678311827" sldId="351"/>
            <ac:picMk id="4" creationId="{00000000-0000-0000-0000-000000000000}"/>
          </ac:picMkLst>
        </pc:picChg>
        <pc:picChg chg="add mod">
          <ac:chgData name="gurel celebi" userId="e174cadc97c9b31c" providerId="LiveId" clId="{98167310-20AB-40AA-86AF-8BF573D95D2C}" dt="2025-06-14T11:53:32.249" v="74"/>
          <ac:picMkLst>
            <pc:docMk/>
            <pc:sldMk cId="1678311827" sldId="351"/>
            <ac:picMk id="5" creationId="{D9019D44-146D-9FA9-6CEA-5EF654F3BBCC}"/>
          </ac:picMkLst>
        </pc:picChg>
        <pc:picChg chg="add mod modCrop">
          <ac:chgData name="gurel celebi" userId="e174cadc97c9b31c" providerId="LiveId" clId="{98167310-20AB-40AA-86AF-8BF573D95D2C}" dt="2025-06-15T07:28:40.461" v="513" actId="732"/>
          <ac:picMkLst>
            <pc:docMk/>
            <pc:sldMk cId="1678311827" sldId="351"/>
            <ac:picMk id="8" creationId="{873DB6E9-18F6-75E0-6127-BAB3EDF0BC95}"/>
          </ac:picMkLst>
        </pc:picChg>
        <pc:picChg chg="del">
          <ac:chgData name="gurel celebi" userId="e174cadc97c9b31c" providerId="LiveId" clId="{98167310-20AB-40AA-86AF-8BF573D95D2C}" dt="2025-06-15T07:27:06.323" v="500" actId="478"/>
          <ac:picMkLst>
            <pc:docMk/>
            <pc:sldMk cId="1678311827" sldId="351"/>
            <ac:picMk id="6146" creationId="{00000000-0000-0000-0000-000000000000}"/>
          </ac:picMkLst>
        </pc:picChg>
      </pc:sldChg>
      <pc:sldChg chg="addSp delSp modSp mod">
        <pc:chgData name="gurel celebi" userId="e174cadc97c9b31c" providerId="LiveId" clId="{98167310-20AB-40AA-86AF-8BF573D95D2C}" dt="2025-06-15T07:25:09.486" v="499" actId="207"/>
        <pc:sldMkLst>
          <pc:docMk/>
          <pc:sldMk cId="3618257791" sldId="352"/>
        </pc:sldMkLst>
        <pc:spChg chg="mod">
          <ac:chgData name="gurel celebi" userId="e174cadc97c9b31c" providerId="LiveId" clId="{98167310-20AB-40AA-86AF-8BF573D95D2C}" dt="2025-06-15T07:25:09.486" v="499" actId="207"/>
          <ac:spMkLst>
            <pc:docMk/>
            <pc:sldMk cId="3618257791" sldId="352"/>
            <ac:spMk id="2" creationId="{00000000-0000-0000-0000-000000000000}"/>
          </ac:spMkLst>
        </pc:spChg>
        <pc:spChg chg="mod">
          <ac:chgData name="gurel celebi" userId="e174cadc97c9b31c" providerId="LiveId" clId="{98167310-20AB-40AA-86AF-8BF573D95D2C}" dt="2025-06-15T07:25:02.406" v="498" actId="20577"/>
          <ac:spMkLst>
            <pc:docMk/>
            <pc:sldMk cId="3618257791" sldId="352"/>
            <ac:spMk id="3" creationId="{00000000-0000-0000-0000-000000000000}"/>
          </ac:spMkLst>
        </pc:spChg>
        <pc:spChg chg="mod">
          <ac:chgData name="gurel celebi" userId="e174cadc97c9b31c" providerId="LiveId" clId="{98167310-20AB-40AA-86AF-8BF573D95D2C}" dt="2025-06-14T11:53:46.989" v="79" actId="20577"/>
          <ac:spMkLst>
            <pc:docMk/>
            <pc:sldMk cId="3618257791" sldId="352"/>
            <ac:spMk id="7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3:42.808" v="77" actId="478"/>
          <ac:grpSpMkLst>
            <pc:docMk/>
            <pc:sldMk cId="3618257791" sldId="352"/>
            <ac:grpSpMk id="8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3:44.164" v="78"/>
          <ac:picMkLst>
            <pc:docMk/>
            <pc:sldMk cId="3618257791" sldId="352"/>
            <ac:picMk id="4" creationId="{CBB93726-0CBD-8732-41DA-CC354087C920}"/>
          </ac:picMkLst>
        </pc:picChg>
        <pc:picChg chg="del">
          <ac:chgData name="gurel celebi" userId="e174cadc97c9b31c" providerId="LiveId" clId="{98167310-20AB-40AA-86AF-8BF573D95D2C}" dt="2025-06-15T07:08:43.615" v="172" actId="478"/>
          <ac:picMkLst>
            <pc:docMk/>
            <pc:sldMk cId="3618257791" sldId="352"/>
            <ac:picMk id="5" creationId="{26EA6244-1DF1-42FA-9CC6-B0FCE894B5F4}"/>
          </ac:picMkLst>
        </pc:picChg>
        <pc:picChg chg="add mod">
          <ac:chgData name="gurel celebi" userId="e174cadc97c9b31c" providerId="LiveId" clId="{98167310-20AB-40AA-86AF-8BF573D95D2C}" dt="2025-06-15T07:23:11.599" v="412" actId="1076"/>
          <ac:picMkLst>
            <pc:docMk/>
            <pc:sldMk cId="3618257791" sldId="352"/>
            <ac:picMk id="6" creationId="{1EE1F401-A155-5D08-939A-7AACC04C3F43}"/>
          </ac:picMkLst>
        </pc:picChg>
        <pc:picChg chg="add mod">
          <ac:chgData name="gurel celebi" userId="e174cadc97c9b31c" providerId="LiveId" clId="{98167310-20AB-40AA-86AF-8BF573D95D2C}" dt="2025-06-15T07:23:09.009" v="411" actId="1076"/>
          <ac:picMkLst>
            <pc:docMk/>
            <pc:sldMk cId="3618257791" sldId="352"/>
            <ac:picMk id="8" creationId="{16C803BC-65F4-84AC-1BE6-6DF8B3DF7D52}"/>
          </ac:picMkLst>
        </pc:picChg>
        <pc:picChg chg="del">
          <ac:chgData name="gurel celebi" userId="e174cadc97c9b31c" providerId="LiveId" clId="{98167310-20AB-40AA-86AF-8BF573D95D2C}" dt="2025-06-15T07:08:42.541" v="171" actId="478"/>
          <ac:picMkLst>
            <pc:docMk/>
            <pc:sldMk cId="3618257791" sldId="352"/>
            <ac:picMk id="1026" creationId="{00000000-0000-0000-0000-000000000000}"/>
          </ac:picMkLst>
        </pc:picChg>
        <pc:picChg chg="del">
          <ac:chgData name="gurel celebi" userId="e174cadc97c9b31c" providerId="LiveId" clId="{98167310-20AB-40AA-86AF-8BF573D95D2C}" dt="2025-06-15T07:08:34.187" v="167" actId="478"/>
          <ac:picMkLst>
            <pc:docMk/>
            <pc:sldMk cId="3618257791" sldId="352"/>
            <ac:picMk id="1027" creationId="{00000000-0000-0000-0000-000000000000}"/>
          </ac:picMkLst>
        </pc:picChg>
      </pc:sldChg>
      <pc:sldChg chg="addSp delSp modSp mod">
        <pc:chgData name="gurel celebi" userId="e174cadc97c9b31c" providerId="LiveId" clId="{98167310-20AB-40AA-86AF-8BF573D95D2C}" dt="2025-06-15T07:30:03.400" v="517" actId="207"/>
        <pc:sldMkLst>
          <pc:docMk/>
          <pc:sldMk cId="2343857522" sldId="353"/>
        </pc:sldMkLst>
        <pc:spChg chg="mod">
          <ac:chgData name="gurel celebi" userId="e174cadc97c9b31c" providerId="LiveId" clId="{98167310-20AB-40AA-86AF-8BF573D95D2C}" dt="2025-06-15T07:30:03.400" v="517" actId="207"/>
          <ac:spMkLst>
            <pc:docMk/>
            <pc:sldMk cId="2343857522" sldId="353"/>
            <ac:spMk id="2" creationId="{00000000-0000-0000-0000-000000000000}"/>
          </ac:spMkLst>
        </pc:spChg>
        <pc:spChg chg="mod">
          <ac:chgData name="gurel celebi" userId="e174cadc97c9b31c" providerId="LiveId" clId="{98167310-20AB-40AA-86AF-8BF573D95D2C}" dt="2025-06-14T11:54:04.392" v="85" actId="20577"/>
          <ac:spMkLst>
            <pc:docMk/>
            <pc:sldMk cId="2343857522" sldId="353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3:59.701" v="83" actId="478"/>
          <ac:grpSpMkLst>
            <pc:docMk/>
            <pc:sldMk cId="2343857522" sldId="353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4:01.379" v="84"/>
          <ac:picMkLst>
            <pc:docMk/>
            <pc:sldMk cId="2343857522" sldId="353"/>
            <ac:picMk id="12" creationId="{4D396AA6-7024-C1B3-9B47-E0EE8C505F0C}"/>
          </ac:picMkLst>
        </pc:picChg>
      </pc:sldChg>
      <pc:sldChg chg="addSp delSp modSp mod">
        <pc:chgData name="gurel celebi" userId="e174cadc97c9b31c" providerId="LiveId" clId="{98167310-20AB-40AA-86AF-8BF573D95D2C}" dt="2025-06-15T07:29:57.465" v="516" actId="207"/>
        <pc:sldMkLst>
          <pc:docMk/>
          <pc:sldMk cId="3909836404" sldId="354"/>
        </pc:sldMkLst>
        <pc:spChg chg="mod">
          <ac:chgData name="gurel celebi" userId="e174cadc97c9b31c" providerId="LiveId" clId="{98167310-20AB-40AA-86AF-8BF573D95D2C}" dt="2025-06-15T07:29:57.465" v="516" actId="207"/>
          <ac:spMkLst>
            <pc:docMk/>
            <pc:sldMk cId="3909836404" sldId="354"/>
            <ac:spMk id="2" creationId="{00000000-0000-0000-0000-000000000000}"/>
          </ac:spMkLst>
        </pc:spChg>
        <pc:spChg chg="mod">
          <ac:chgData name="gurel celebi" userId="e174cadc97c9b31c" providerId="LiveId" clId="{98167310-20AB-40AA-86AF-8BF573D95D2C}" dt="2025-06-14T11:54:18.695" v="89" actId="20577"/>
          <ac:spMkLst>
            <pc:docMk/>
            <pc:sldMk cId="3909836404" sldId="354"/>
            <ac:spMk id="5" creationId="{00000000-0000-0000-0000-000000000000}"/>
          </ac:spMkLst>
        </pc:spChg>
        <pc:spChg chg="mod">
          <ac:chgData name="gurel celebi" userId="e174cadc97c9b31c" providerId="LiveId" clId="{98167310-20AB-40AA-86AF-8BF573D95D2C}" dt="2025-06-14T11:54:11.095" v="86" actId="20577"/>
          <ac:spMkLst>
            <pc:docMk/>
            <pc:sldMk cId="3909836404" sldId="354"/>
            <ac:spMk id="11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4:12.837" v="87" actId="478"/>
          <ac:grpSpMkLst>
            <pc:docMk/>
            <pc:sldMk cId="3909836404" sldId="354"/>
            <ac:grpSpMk id="6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4:15.606" v="88"/>
          <ac:picMkLst>
            <pc:docMk/>
            <pc:sldMk cId="3909836404" sldId="354"/>
            <ac:picMk id="4" creationId="{F622C963-1B89-9083-833B-CBE4A94B511F}"/>
          </ac:picMkLst>
        </pc:picChg>
      </pc:sldChg>
      <pc:sldChg chg="addSp delSp modSp mod">
        <pc:chgData name="gurel celebi" userId="e174cadc97c9b31c" providerId="LiveId" clId="{98167310-20AB-40AA-86AF-8BF573D95D2C}" dt="2025-06-15T06:35:45.643" v="151" actId="1076"/>
        <pc:sldMkLst>
          <pc:docMk/>
          <pc:sldMk cId="2080346555" sldId="355"/>
        </pc:sldMkLst>
        <pc:spChg chg="mod">
          <ac:chgData name="gurel celebi" userId="e174cadc97c9b31c" providerId="LiveId" clId="{98167310-20AB-40AA-86AF-8BF573D95D2C}" dt="2025-06-15T06:35:42.152" v="150" actId="20577"/>
          <ac:spMkLst>
            <pc:docMk/>
            <pc:sldMk cId="2080346555" sldId="355"/>
            <ac:spMk id="3" creationId="{00000000-0000-0000-0000-000000000000}"/>
          </ac:spMkLst>
        </pc:spChg>
        <pc:spChg chg="mod">
          <ac:chgData name="gurel celebi" userId="e174cadc97c9b31c" providerId="LiveId" clId="{98167310-20AB-40AA-86AF-8BF573D95D2C}" dt="2025-06-14T11:54:29.668" v="92" actId="20577"/>
          <ac:spMkLst>
            <pc:docMk/>
            <pc:sldMk cId="2080346555" sldId="355"/>
            <ac:spMk id="6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4:24.832" v="90" actId="478"/>
          <ac:grpSpMkLst>
            <pc:docMk/>
            <pc:sldMk cId="2080346555" sldId="355"/>
            <ac:grpSpMk id="7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4:26.453" v="91"/>
          <ac:picMkLst>
            <pc:docMk/>
            <pc:sldMk cId="2080346555" sldId="355"/>
            <ac:picMk id="4" creationId="{BCFF5E1C-492B-649B-261C-73558DDEAC95}"/>
          </ac:picMkLst>
        </pc:picChg>
        <pc:picChg chg="mod">
          <ac:chgData name="gurel celebi" userId="e174cadc97c9b31c" providerId="LiveId" clId="{98167310-20AB-40AA-86AF-8BF573D95D2C}" dt="2025-06-15T06:35:25.476" v="127" actId="14100"/>
          <ac:picMkLst>
            <pc:docMk/>
            <pc:sldMk cId="2080346555" sldId="355"/>
            <ac:picMk id="1027" creationId="{00000000-0000-0000-0000-000000000000}"/>
          </ac:picMkLst>
        </pc:picChg>
        <pc:picChg chg="mod">
          <ac:chgData name="gurel celebi" userId="e174cadc97c9b31c" providerId="LiveId" clId="{98167310-20AB-40AA-86AF-8BF573D95D2C}" dt="2025-06-15T06:35:45.643" v="151" actId="1076"/>
          <ac:picMkLst>
            <pc:docMk/>
            <pc:sldMk cId="2080346555" sldId="355"/>
            <ac:picMk id="1028" creationId="{00000000-0000-0000-0000-000000000000}"/>
          </ac:picMkLst>
        </pc:picChg>
      </pc:sldChg>
      <pc:sldChg chg="addSp delSp modSp mod">
        <pc:chgData name="gurel celebi" userId="e174cadc97c9b31c" providerId="LiveId" clId="{98167310-20AB-40AA-86AF-8BF573D95D2C}" dt="2025-06-14T11:54:47.578" v="98" actId="20577"/>
        <pc:sldMkLst>
          <pc:docMk/>
          <pc:sldMk cId="458654969" sldId="356"/>
        </pc:sldMkLst>
        <pc:spChg chg="mod">
          <ac:chgData name="gurel celebi" userId="e174cadc97c9b31c" providerId="LiveId" clId="{98167310-20AB-40AA-86AF-8BF573D95D2C}" dt="2025-06-14T11:54:47.578" v="98" actId="20577"/>
          <ac:spMkLst>
            <pc:docMk/>
            <pc:sldMk cId="458654969" sldId="356"/>
            <ac:spMk id="7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4:41.910" v="96" actId="478"/>
          <ac:grpSpMkLst>
            <pc:docMk/>
            <pc:sldMk cId="458654969" sldId="356"/>
            <ac:grpSpMk id="8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4:44.080" v="97"/>
          <ac:picMkLst>
            <pc:docMk/>
            <pc:sldMk cId="458654969" sldId="356"/>
            <ac:picMk id="4" creationId="{DFB21354-9986-08ED-D397-EF4F24DC6FBC}"/>
          </ac:picMkLst>
        </pc:picChg>
      </pc:sldChg>
      <pc:sldChg chg="addSp delSp modSp mod">
        <pc:chgData name="gurel celebi" userId="e174cadc97c9b31c" providerId="LiveId" clId="{98167310-20AB-40AA-86AF-8BF573D95D2C}" dt="2025-06-14T11:55:14.553" v="108" actId="20577"/>
        <pc:sldMkLst>
          <pc:docMk/>
          <pc:sldMk cId="1968771205" sldId="357"/>
        </pc:sldMkLst>
        <pc:spChg chg="mod">
          <ac:chgData name="gurel celebi" userId="e174cadc97c9b31c" providerId="LiveId" clId="{98167310-20AB-40AA-86AF-8BF573D95D2C}" dt="2025-06-14T11:55:14.553" v="108" actId="20577"/>
          <ac:spMkLst>
            <pc:docMk/>
            <pc:sldMk cId="1968771205" sldId="357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5:09.303" v="106" actId="478"/>
          <ac:grpSpMkLst>
            <pc:docMk/>
            <pc:sldMk cId="1968771205" sldId="357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5:11.689" v="107"/>
          <ac:picMkLst>
            <pc:docMk/>
            <pc:sldMk cId="1968771205" sldId="357"/>
            <ac:picMk id="11" creationId="{67E7A1C9-A9D5-AA80-8D54-5056BE68DED1}"/>
          </ac:picMkLst>
        </pc:picChg>
      </pc:sldChg>
      <pc:sldChg chg="addSp delSp modSp mod">
        <pc:chgData name="gurel celebi" userId="e174cadc97c9b31c" providerId="LiveId" clId="{98167310-20AB-40AA-86AF-8BF573D95D2C}" dt="2025-06-14T11:49:42.069" v="21" actId="20577"/>
        <pc:sldMkLst>
          <pc:docMk/>
          <pc:sldMk cId="893550804" sldId="359"/>
        </pc:sldMkLst>
        <pc:spChg chg="mod">
          <ac:chgData name="gurel celebi" userId="e174cadc97c9b31c" providerId="LiveId" clId="{98167310-20AB-40AA-86AF-8BF573D95D2C}" dt="2025-06-14T11:49:42.069" v="21" actId="20577"/>
          <ac:spMkLst>
            <pc:docMk/>
            <pc:sldMk cId="893550804" sldId="359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49:35.266" v="19" actId="478"/>
          <ac:grpSpMkLst>
            <pc:docMk/>
            <pc:sldMk cId="893550804" sldId="359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49:37.199" v="20"/>
          <ac:picMkLst>
            <pc:docMk/>
            <pc:sldMk cId="893550804" sldId="359"/>
            <ac:picMk id="2" creationId="{084603DC-8CF1-84BF-56C9-A7F9501B0756}"/>
          </ac:picMkLst>
        </pc:picChg>
      </pc:sldChg>
      <pc:sldChg chg="addSp delSp modSp mod">
        <pc:chgData name="gurel celebi" userId="e174cadc97c9b31c" providerId="LiveId" clId="{98167310-20AB-40AA-86AF-8BF573D95D2C}" dt="2025-06-14T11:50:42.145" v="33" actId="20577"/>
        <pc:sldMkLst>
          <pc:docMk/>
          <pc:sldMk cId="1788488262" sldId="360"/>
        </pc:sldMkLst>
        <pc:spChg chg="mod">
          <ac:chgData name="gurel celebi" userId="e174cadc97c9b31c" providerId="LiveId" clId="{98167310-20AB-40AA-86AF-8BF573D95D2C}" dt="2025-06-14T11:50:42.145" v="33" actId="20577"/>
          <ac:spMkLst>
            <pc:docMk/>
            <pc:sldMk cId="1788488262" sldId="360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0:36.590" v="31" actId="478"/>
          <ac:grpSpMkLst>
            <pc:docMk/>
            <pc:sldMk cId="1788488262" sldId="360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0:39.020" v="32"/>
          <ac:picMkLst>
            <pc:docMk/>
            <pc:sldMk cId="1788488262" sldId="360"/>
            <ac:picMk id="11" creationId="{C7045B28-0D55-7967-DB9D-7163DDFABE65}"/>
          </ac:picMkLst>
        </pc:picChg>
      </pc:sldChg>
      <pc:sldChg chg="addSp delSp modSp mod">
        <pc:chgData name="gurel celebi" userId="e174cadc97c9b31c" providerId="LiveId" clId="{98167310-20AB-40AA-86AF-8BF573D95D2C}" dt="2025-06-14T11:51:42.209" v="51" actId="20577"/>
        <pc:sldMkLst>
          <pc:docMk/>
          <pc:sldMk cId="1902355345" sldId="362"/>
        </pc:sldMkLst>
        <pc:spChg chg="mod">
          <ac:chgData name="gurel celebi" userId="e174cadc97c9b31c" providerId="LiveId" clId="{98167310-20AB-40AA-86AF-8BF573D95D2C}" dt="2025-06-14T11:51:42.209" v="51" actId="20577"/>
          <ac:spMkLst>
            <pc:docMk/>
            <pc:sldMk cId="1902355345" sldId="362"/>
            <ac:spMk id="5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1:37.797" v="49" actId="478"/>
          <ac:grpSpMkLst>
            <pc:docMk/>
            <pc:sldMk cId="1902355345" sldId="362"/>
            <ac:grpSpMk id="6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1:39.330" v="50"/>
          <ac:picMkLst>
            <pc:docMk/>
            <pc:sldMk cId="1902355345" sldId="362"/>
            <ac:picMk id="12" creationId="{CC4513F2-048F-C486-6BC4-DB745AA243FD}"/>
          </ac:picMkLst>
        </pc:picChg>
      </pc:sldChg>
      <pc:sldChg chg="addSp delSp modSp del mod">
        <pc:chgData name="gurel celebi" userId="e174cadc97c9b31c" providerId="LiveId" clId="{98167310-20AB-40AA-86AF-8BF573D95D2C}" dt="2025-06-15T07:29:23.112" v="515" actId="2696"/>
        <pc:sldMkLst>
          <pc:docMk/>
          <pc:sldMk cId="4153820457" sldId="364"/>
        </pc:sldMkLst>
        <pc:spChg chg="mod">
          <ac:chgData name="gurel celebi" userId="e174cadc97c9b31c" providerId="LiveId" clId="{98167310-20AB-40AA-86AF-8BF573D95D2C}" dt="2025-06-15T06:36:11.801" v="153" actId="207"/>
          <ac:spMkLst>
            <pc:docMk/>
            <pc:sldMk cId="4153820457" sldId="364"/>
            <ac:spMk id="2" creationId="{00000000-0000-0000-0000-000000000000}"/>
          </ac:spMkLst>
        </pc:spChg>
        <pc:spChg chg="mod">
          <ac:chgData name="gurel celebi" userId="e174cadc97c9b31c" providerId="LiveId" clId="{98167310-20AB-40AA-86AF-8BF573D95D2C}" dt="2025-06-14T11:55:05.693" v="105" actId="20577"/>
          <ac:spMkLst>
            <pc:docMk/>
            <pc:sldMk cId="4153820457" sldId="364"/>
            <ac:spMk id="5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4:58.322" v="102" actId="478"/>
          <ac:grpSpMkLst>
            <pc:docMk/>
            <pc:sldMk cId="4153820457" sldId="364"/>
            <ac:grpSpMk id="6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5:02.358" v="103"/>
          <ac:picMkLst>
            <pc:docMk/>
            <pc:sldMk cId="4153820457" sldId="364"/>
            <ac:picMk id="4" creationId="{AD56A33E-479A-5CF5-9785-B6173EB96710}"/>
          </ac:picMkLst>
        </pc:picChg>
        <pc:picChg chg="mod">
          <ac:chgData name="gurel celebi" userId="e174cadc97c9b31c" providerId="LiveId" clId="{98167310-20AB-40AA-86AF-8BF573D95D2C}" dt="2025-06-14T11:55:03.413" v="104" actId="1076"/>
          <ac:picMkLst>
            <pc:docMk/>
            <pc:sldMk cId="4153820457" sldId="364"/>
            <ac:picMk id="1026" creationId="{00000000-0000-0000-0000-000000000000}"/>
          </ac:picMkLst>
        </pc:picChg>
      </pc:sldChg>
      <pc:sldChg chg="addSp delSp modSp mod">
        <pc:chgData name="gurel celebi" userId="e174cadc97c9b31c" providerId="LiveId" clId="{98167310-20AB-40AA-86AF-8BF573D95D2C}" dt="2025-06-14T11:50:54.497" v="36" actId="20577"/>
        <pc:sldMkLst>
          <pc:docMk/>
          <pc:sldMk cId="1001430148" sldId="389"/>
        </pc:sldMkLst>
        <pc:spChg chg="mod">
          <ac:chgData name="gurel celebi" userId="e174cadc97c9b31c" providerId="LiveId" clId="{98167310-20AB-40AA-86AF-8BF573D95D2C}" dt="2025-06-14T11:50:54.497" v="36" actId="20577"/>
          <ac:spMkLst>
            <pc:docMk/>
            <pc:sldMk cId="1001430148" sldId="389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0:45.529" v="34" actId="478"/>
          <ac:grpSpMkLst>
            <pc:docMk/>
            <pc:sldMk cId="1001430148" sldId="389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0:47.603" v="35"/>
          <ac:picMkLst>
            <pc:docMk/>
            <pc:sldMk cId="1001430148" sldId="389"/>
            <ac:picMk id="11" creationId="{B41DDB94-60F9-00D7-C7B3-15215E16F84C}"/>
          </ac:picMkLst>
        </pc:picChg>
      </pc:sldChg>
      <pc:sldChg chg="addSp delSp modSp mod">
        <pc:chgData name="gurel celebi" userId="e174cadc97c9b31c" providerId="LiveId" clId="{98167310-20AB-40AA-86AF-8BF573D95D2C}" dt="2025-06-14T11:51:30.766" v="48" actId="20577"/>
        <pc:sldMkLst>
          <pc:docMk/>
          <pc:sldMk cId="2748138160" sldId="390"/>
        </pc:sldMkLst>
        <pc:spChg chg="mod">
          <ac:chgData name="gurel celebi" userId="e174cadc97c9b31c" providerId="LiveId" clId="{98167310-20AB-40AA-86AF-8BF573D95D2C}" dt="2025-06-14T11:51:30.766" v="48" actId="20577"/>
          <ac:spMkLst>
            <pc:docMk/>
            <pc:sldMk cId="2748138160" sldId="390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1:25.667" v="46" actId="478"/>
          <ac:grpSpMkLst>
            <pc:docMk/>
            <pc:sldMk cId="2748138160" sldId="390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1:27.794" v="47"/>
          <ac:picMkLst>
            <pc:docMk/>
            <pc:sldMk cId="2748138160" sldId="390"/>
            <ac:picMk id="11" creationId="{9DAC73E3-7CBA-2821-0A00-99F677ACD21B}"/>
          </ac:picMkLst>
        </pc:picChg>
      </pc:sldChg>
      <pc:sldChg chg="addSp delSp modSp mod">
        <pc:chgData name="gurel celebi" userId="e174cadc97c9b31c" providerId="LiveId" clId="{98167310-20AB-40AA-86AF-8BF573D95D2C}" dt="2025-06-14T11:50:32.869" v="30" actId="20577"/>
        <pc:sldMkLst>
          <pc:docMk/>
          <pc:sldMk cId="864085205" sldId="391"/>
        </pc:sldMkLst>
        <pc:spChg chg="mod">
          <ac:chgData name="gurel celebi" userId="e174cadc97c9b31c" providerId="LiveId" clId="{98167310-20AB-40AA-86AF-8BF573D95D2C}" dt="2025-06-14T11:50:32.869" v="30" actId="20577"/>
          <ac:spMkLst>
            <pc:docMk/>
            <pc:sldMk cId="864085205" sldId="391"/>
            <ac:spMk id="5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0:26.840" v="28" actId="478"/>
          <ac:grpSpMkLst>
            <pc:docMk/>
            <pc:sldMk cId="864085205" sldId="391"/>
            <ac:grpSpMk id="6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0:28.972" v="29"/>
          <ac:picMkLst>
            <pc:docMk/>
            <pc:sldMk cId="864085205" sldId="391"/>
            <ac:picMk id="4" creationId="{E981752D-F5D8-E075-4A4D-19E65565B0BC}"/>
          </ac:picMkLst>
        </pc:picChg>
      </pc:sldChg>
      <pc:sldChg chg="addSp delSp modSp mod">
        <pc:chgData name="gurel celebi" userId="e174cadc97c9b31c" providerId="LiveId" clId="{98167310-20AB-40AA-86AF-8BF573D95D2C}" dt="2025-06-14T11:54:55.221" v="101" actId="20577"/>
        <pc:sldMkLst>
          <pc:docMk/>
          <pc:sldMk cId="2716498004" sldId="392"/>
        </pc:sldMkLst>
        <pc:spChg chg="mod">
          <ac:chgData name="gurel celebi" userId="e174cadc97c9b31c" providerId="LiveId" clId="{98167310-20AB-40AA-86AF-8BF573D95D2C}" dt="2025-06-14T11:54:55.221" v="101" actId="20577"/>
          <ac:spMkLst>
            <pc:docMk/>
            <pc:sldMk cId="2716498004" sldId="392"/>
            <ac:spMk id="4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4:50.981" v="99" actId="478"/>
          <ac:grpSpMkLst>
            <pc:docMk/>
            <pc:sldMk cId="2716498004" sldId="392"/>
            <ac:grpSpMk id="5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4:52.599" v="100"/>
          <ac:picMkLst>
            <pc:docMk/>
            <pc:sldMk cId="2716498004" sldId="392"/>
            <ac:picMk id="11" creationId="{1C162544-0390-58CF-266B-881655062138}"/>
          </ac:picMkLst>
        </pc:picChg>
      </pc:sldChg>
      <pc:sldChg chg="addSp delSp modSp mod">
        <pc:chgData name="gurel celebi" userId="e174cadc97c9b31c" providerId="LiveId" clId="{98167310-20AB-40AA-86AF-8BF573D95D2C}" dt="2025-06-15T06:35:59.709" v="152" actId="207"/>
        <pc:sldMkLst>
          <pc:docMk/>
          <pc:sldMk cId="839084908" sldId="393"/>
        </pc:sldMkLst>
        <pc:spChg chg="mod">
          <ac:chgData name="gurel celebi" userId="e174cadc97c9b31c" providerId="LiveId" clId="{98167310-20AB-40AA-86AF-8BF573D95D2C}" dt="2025-06-15T06:35:59.709" v="152" actId="207"/>
          <ac:spMkLst>
            <pc:docMk/>
            <pc:sldMk cId="839084908" sldId="393"/>
            <ac:spMk id="2" creationId="{00000000-0000-0000-0000-000000000000}"/>
          </ac:spMkLst>
        </pc:spChg>
        <pc:spChg chg="mod">
          <ac:chgData name="gurel celebi" userId="e174cadc97c9b31c" providerId="LiveId" clId="{98167310-20AB-40AA-86AF-8BF573D95D2C}" dt="2025-06-14T11:54:37.741" v="95" actId="20577"/>
          <ac:spMkLst>
            <pc:docMk/>
            <pc:sldMk cId="839084908" sldId="393"/>
            <ac:spMk id="5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4:33.245" v="93" actId="478"/>
          <ac:grpSpMkLst>
            <pc:docMk/>
            <pc:sldMk cId="839084908" sldId="393"/>
            <ac:grpSpMk id="6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4:35.002" v="94"/>
          <ac:picMkLst>
            <pc:docMk/>
            <pc:sldMk cId="839084908" sldId="393"/>
            <ac:picMk id="4" creationId="{31D067F8-BF91-F137-240F-C5F2E1340DA2}"/>
          </ac:picMkLst>
        </pc:picChg>
      </pc:sldChg>
      <pc:sldChg chg="addSp delSp modSp del mod">
        <pc:chgData name="gurel celebi" userId="e174cadc97c9b31c" providerId="LiveId" clId="{98167310-20AB-40AA-86AF-8BF573D95D2C}" dt="2025-06-15T07:28:55.498" v="514" actId="2696"/>
        <pc:sldMkLst>
          <pc:docMk/>
          <pc:sldMk cId="1655211799" sldId="395"/>
        </pc:sldMkLst>
        <pc:spChg chg="mod">
          <ac:chgData name="gurel celebi" userId="e174cadc97c9b31c" providerId="LiveId" clId="{98167310-20AB-40AA-86AF-8BF573D95D2C}" dt="2025-06-15T06:34:10.658" v="110" actId="207"/>
          <ac:spMkLst>
            <pc:docMk/>
            <pc:sldMk cId="1655211799" sldId="395"/>
            <ac:spMk id="2" creationId="{00000000-0000-0000-0000-000000000000}"/>
          </ac:spMkLst>
        </pc:spChg>
        <pc:spChg chg="mod">
          <ac:chgData name="gurel celebi" userId="e174cadc97c9b31c" providerId="LiveId" clId="{98167310-20AB-40AA-86AF-8BF573D95D2C}" dt="2025-06-14T11:53:56.060" v="82" actId="20577"/>
          <ac:spMkLst>
            <pc:docMk/>
            <pc:sldMk cId="1655211799" sldId="395"/>
            <ac:spMk id="7" creationId="{00000000-0000-0000-0000-000000000000}"/>
          </ac:spMkLst>
        </pc:spChg>
        <pc:grpChg chg="del">
          <ac:chgData name="gurel celebi" userId="e174cadc97c9b31c" providerId="LiveId" clId="{98167310-20AB-40AA-86AF-8BF573D95D2C}" dt="2025-06-14T11:53:50.615" v="80" actId="478"/>
          <ac:grpSpMkLst>
            <pc:docMk/>
            <pc:sldMk cId="1655211799" sldId="395"/>
            <ac:grpSpMk id="8" creationId="{00000000-0000-0000-0000-000000000000}"/>
          </ac:grpSpMkLst>
        </pc:grpChg>
        <pc:picChg chg="add mod">
          <ac:chgData name="gurel celebi" userId="e174cadc97c9b31c" providerId="LiveId" clId="{98167310-20AB-40AA-86AF-8BF573D95D2C}" dt="2025-06-14T11:53:53.175" v="81"/>
          <ac:picMkLst>
            <pc:docMk/>
            <pc:sldMk cId="1655211799" sldId="395"/>
            <ac:picMk id="5" creationId="{5E492726-F7FF-B81A-E961-E13BF0F6C9B6}"/>
          </ac:picMkLst>
        </pc:picChg>
      </pc:sldChg>
      <pc:sldChg chg="addSp delSp modSp add mod">
        <pc:chgData name="gurel celebi" userId="e174cadc97c9b31c" providerId="LiveId" clId="{98167310-20AB-40AA-86AF-8BF573D95D2C}" dt="2025-06-15T07:48:33.974" v="906" actId="478"/>
        <pc:sldMkLst>
          <pc:docMk/>
          <pc:sldMk cId="2130843270" sldId="395"/>
        </pc:sldMkLst>
        <pc:spChg chg="mod">
          <ac:chgData name="gurel celebi" userId="e174cadc97c9b31c" providerId="LiveId" clId="{98167310-20AB-40AA-86AF-8BF573D95D2C}" dt="2025-06-15T07:31:10.754" v="543" actId="20577"/>
          <ac:spMkLst>
            <pc:docMk/>
            <pc:sldMk cId="2130843270" sldId="395"/>
            <ac:spMk id="2" creationId="{00000000-0000-0000-0000-000000000000}"/>
          </ac:spMkLst>
        </pc:spChg>
        <pc:spChg chg="mod">
          <ac:chgData name="gurel celebi" userId="e174cadc97c9b31c" providerId="LiveId" clId="{98167310-20AB-40AA-86AF-8BF573D95D2C}" dt="2025-06-15T07:47:30.341" v="889" actId="20577"/>
          <ac:spMkLst>
            <pc:docMk/>
            <pc:sldMk cId="2130843270" sldId="395"/>
            <ac:spMk id="3" creationId="{00000000-0000-0000-0000-000000000000}"/>
          </ac:spMkLst>
        </pc:spChg>
        <pc:picChg chg="add mod modCrop">
          <ac:chgData name="gurel celebi" userId="e174cadc97c9b31c" providerId="LiveId" clId="{98167310-20AB-40AA-86AF-8BF573D95D2C}" dt="2025-06-15T07:47:36.020" v="895" actId="1036"/>
          <ac:picMkLst>
            <pc:docMk/>
            <pc:sldMk cId="2130843270" sldId="395"/>
            <ac:picMk id="5" creationId="{2FA05E18-8501-F52B-5A79-7C8A400F07B1}"/>
          </ac:picMkLst>
        </pc:picChg>
        <pc:picChg chg="add mod modCrop">
          <ac:chgData name="gurel celebi" userId="e174cadc97c9b31c" providerId="LiveId" clId="{98167310-20AB-40AA-86AF-8BF573D95D2C}" dt="2025-06-15T07:47:41.384" v="904" actId="1037"/>
          <ac:picMkLst>
            <pc:docMk/>
            <pc:sldMk cId="2130843270" sldId="395"/>
            <ac:picMk id="6" creationId="{4CD07F7C-532B-C319-A482-22BE90B8DDBF}"/>
          </ac:picMkLst>
        </pc:picChg>
        <pc:picChg chg="add del">
          <ac:chgData name="gurel celebi" userId="e174cadc97c9b31c" providerId="LiveId" clId="{98167310-20AB-40AA-86AF-8BF573D95D2C}" dt="2025-06-15T07:48:33.974" v="906" actId="478"/>
          <ac:picMkLst>
            <pc:docMk/>
            <pc:sldMk cId="2130843270" sldId="395"/>
            <ac:picMk id="7" creationId="{EE65968E-6A1F-D6C8-2125-1930253A921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30139-74FE-46D5-9117-7D32769C021C}" type="datetimeFigureOut">
              <a:rPr lang="tr-TR" smtClean="0"/>
              <a:t>26.11.2025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448BC-9D56-4273-AD72-601D00E43F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6635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8BC-9D56-4273-AD72-601D00E43F0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4861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E2D481F-B72B-4F94-A25C-247D72DFBDE1}" type="datetimeFigureOut">
              <a:rPr lang="tr-TR" smtClean="0"/>
              <a:pPr/>
              <a:t>26.11.2025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9D8666-90D6-469B-BE11-7FFD0C5F4D85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55576" y="571480"/>
            <a:ext cx="7560840" cy="3865632"/>
          </a:xfrm>
        </p:spPr>
        <p:txBody>
          <a:bodyPr>
            <a:normAutofit/>
          </a:bodyPr>
          <a:lstStyle/>
          <a:p>
            <a:pPr algn="ctr"/>
            <a:r>
              <a:rPr lang="tr-TR" sz="4900" dirty="0">
                <a:solidFill>
                  <a:srgbClr val="FFFF00"/>
                </a:solidFill>
              </a:rPr>
              <a:t>EL ALETLERİ İLE ÇALIŞMADA İŞ GÜVENLİĞİ  </a:t>
            </a:r>
            <a:br>
              <a:rPr lang="tr-TR" sz="3200" dirty="0">
                <a:solidFill>
                  <a:srgbClr val="FFFF00"/>
                </a:solidFill>
              </a:rPr>
            </a:br>
            <a:br>
              <a:rPr lang="tr-TR" sz="3200" dirty="0">
                <a:solidFill>
                  <a:srgbClr val="FFFF00"/>
                </a:solidFill>
              </a:rPr>
            </a:br>
            <a:br>
              <a:rPr lang="tr-TR" sz="3200" dirty="0">
                <a:solidFill>
                  <a:srgbClr val="FFFF00"/>
                </a:solidFill>
              </a:rPr>
            </a:br>
            <a:r>
              <a:rPr lang="tr-TR" sz="3200" dirty="0">
                <a:solidFill>
                  <a:srgbClr val="FFFF00"/>
                </a:solidFill>
              </a:rPr>
              <a:t>Gürel ÇELEBİ</a:t>
            </a:r>
            <a:r>
              <a:rPr lang="tr-CY" sz="3200" dirty="0">
                <a:solidFill>
                  <a:srgbClr val="FFFF00"/>
                </a:solidFill>
              </a:rPr>
              <a:t> – Ercan KÖSEOĞLU</a:t>
            </a:r>
            <a:br>
              <a:rPr lang="tr-TR" sz="3200" dirty="0">
                <a:solidFill>
                  <a:srgbClr val="FFFF00"/>
                </a:solidFill>
              </a:rPr>
            </a:br>
            <a:r>
              <a:rPr lang="tr-TR" sz="3200" dirty="0">
                <a:solidFill>
                  <a:srgbClr val="FFFF00"/>
                </a:solidFill>
              </a:rPr>
              <a:t>2025</a:t>
            </a:r>
          </a:p>
        </p:txBody>
      </p:sp>
      <p:pic>
        <p:nvPicPr>
          <p:cNvPr id="1026" name="Picture 2" descr="C:\Documents and Settings\HALİL\Belgelerim\ÇALIŞMA DAİRESİ İSG KURSU\DERS NOTLARI\RESİMLER\imagesCAEWH8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802769"/>
            <a:ext cx="1333500" cy="1333500"/>
          </a:xfrm>
          <a:prstGeom prst="rect">
            <a:avLst/>
          </a:prstGeom>
          <a:noFill/>
        </p:spPr>
      </p:pic>
      <p:pic>
        <p:nvPicPr>
          <p:cNvPr id="1027" name="Picture 3" descr="C:\Documents and Settings\HALİL\Belgelerim\ÇALIŞMA DAİRESİ İSG KURSU\DERS NOTLARI\RESİMLER\imagesCAWR7I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802769"/>
            <a:ext cx="1500197" cy="15001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19300"/>
            <a:ext cx="8784976" cy="11430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EL ALETLERİNDE GENEL OLARAK ALINMASI GEREKEN TEDBİRLER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/>
              <a:t>A. KLASİK EL ALETLERİ</a:t>
            </a:r>
          </a:p>
          <a:p>
            <a:r>
              <a:rPr lang="tr-TR" dirty="0"/>
              <a:t>El aleti kullanılmadan önce iyice kontrol edilmeli, çatlak, aşınmış, kırık, güvenli olmayan, sapı gevşemiş el aletleri kullanılmamalıdır.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El aletleri yapılacak işe uygun seçilmelidir.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El aletlerini kullanırken kendinize ve başkalarına zarar verebilecek davranışlardan kaçınılmalıdır.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16835CD0-9660-E13B-4299-050AE0BA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37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10" y="188640"/>
            <a:ext cx="8784976" cy="1143000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ALETLERİNDE GENEL OLARAK ALINMASI GEREKEN TEDBİRLER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4839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KLASİK EL ALETLERİ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tr-TR" dirty="0"/>
              <a:t>• Sivri uçlu ya da keskin kenarlı el aletlerini cepte</a:t>
            </a:r>
            <a:r>
              <a:rPr lang="tr-CY" dirty="0"/>
              <a:t> </a:t>
            </a:r>
            <a:r>
              <a:rPr lang="tr-TR" dirty="0"/>
              <a:t>taşınmamalıdır.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tr-TR" dirty="0"/>
              <a:t>• El aletleri ile çalışma yapılacak alan kuru, düzgün olmalıdır. 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tr-TR" dirty="0"/>
              <a:t>• Teknik ömrünü tamamlamış el aletleri kullanılmamalıdır.</a:t>
            </a:r>
          </a:p>
          <a:p>
            <a:pPr marL="0" indent="0">
              <a:buNone/>
            </a:pPr>
            <a:r>
              <a:rPr lang="tr-TR" dirty="0"/>
              <a:t>• Kullanılan el aletine uygun olarak mutlaka kişisel koruyucu</a:t>
            </a:r>
            <a:r>
              <a:rPr lang="tr-CY" dirty="0"/>
              <a:t> </a:t>
            </a:r>
            <a:r>
              <a:rPr lang="tr-TR" dirty="0"/>
              <a:t>kullanılmalıdır.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900D530E-B02A-96E7-ADDF-60FEB84AE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73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544602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r>
              <a:rPr lang="tr-TR" sz="2700" b="1" dirty="0">
                <a:solidFill>
                  <a:schemeClr val="bg1">
                    <a:lumMod val="50000"/>
                  </a:schemeClr>
                </a:solidFill>
              </a:rPr>
              <a:t>EL ALETLERİNDE GENEL OLARAK ALINMASI GEREKEN TEDBİRLER</a:t>
            </a:r>
            <a:endParaRPr lang="tr-TR" sz="2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1214422"/>
            <a:ext cx="6735692" cy="509897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tr-TR" sz="2800" b="1" dirty="0"/>
              <a:t>B. ELEKTRİKLİ EL ALETLERİ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tr-TR" sz="2800" dirty="0"/>
              <a:t>Elektrikli el aletlerinde önlem alınması gereken en önemli husus, elektriktir.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tr-TR" sz="2800" dirty="0"/>
              <a:t>Elektrik çarpmasına maruz kalmamak için: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tr-TR" sz="2800" dirty="0"/>
              <a:t>Aletlerin izolasyonu yeterli olmalı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tr-TR" sz="2800" dirty="0"/>
              <a:t>Topraklanmış olmalı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tr-TR" sz="2800" dirty="0"/>
              <a:t>Kablolar  yıpranmamış olmalı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tr-TR" sz="2800" dirty="0"/>
              <a:t>Çalışanlar elektriğe karşı eğitilmiş olmalı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tr-TR" sz="2800" dirty="0"/>
              <a:t>KKD kullanılmalı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tr-TR" sz="2800" dirty="0"/>
              <a:t>Ellerinizin kuru çalışınız.</a:t>
            </a:r>
          </a:p>
        </p:txBody>
      </p:sp>
      <p:pic>
        <p:nvPicPr>
          <p:cNvPr id="4" name="Picture 2" descr="C:\Documents and Settings\HALİL\Belgelerim\ÇALIŞMA DAİRESİ İSG KURSU\DERS NOTLARI\RESİMLER\hand grin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8388" y="3429000"/>
            <a:ext cx="1600200" cy="1600200"/>
          </a:xfrm>
          <a:prstGeom prst="rect">
            <a:avLst/>
          </a:prstGeom>
          <a:noFill/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DC2BFFFA-7825-5499-AB41-358740C89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86994"/>
            <a:ext cx="8229600" cy="521726"/>
          </a:xfrm>
        </p:spPr>
        <p:txBody>
          <a:bodyPr>
            <a:normAutofit fontScale="90000"/>
          </a:bodyPr>
          <a:lstStyle/>
          <a:p>
            <a:pPr algn="ctr"/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r>
              <a:rPr lang="tr-TR" sz="2700" b="1" dirty="0">
                <a:solidFill>
                  <a:schemeClr val="bg1">
                    <a:lumMod val="50000"/>
                  </a:schemeClr>
                </a:solidFill>
              </a:rPr>
              <a:t>EL ALETLERİNDE GENEL OLARAK ALINMASI GEREKEN TEDBİRLER</a:t>
            </a:r>
            <a:endParaRPr lang="tr-TR" sz="2200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908720"/>
            <a:ext cx="8463884" cy="496855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5000"/>
              </a:lnSpc>
              <a:spcBef>
                <a:spcPts val="600"/>
              </a:spcBef>
              <a:spcAft>
                <a:spcPts val="1800"/>
              </a:spcAft>
              <a:buNone/>
            </a:pPr>
            <a:r>
              <a:rPr lang="tr-TR" sz="2800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tr-TR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ELEKTRİKLİ EL ALETLERİ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Elektrikli el aletlerini kullanırken dikkat edilmesi gereken bir diğer konu ise çalışmalar sırasında kablosunun etraftaki kişlerin takılıp düşmemesi için düzgün bir şekilde çalışılmalıdır. Çalışma sonunda kabloyu düzgünce sarınız.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Elektrikli el aleti ile çalışırken etrafta yanıcı, parlayıcı ve patlayıcı madde olmamasına özen gösteriniz.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Elektrikli el aletinizinin bakımı ve temizliğini akımı kestikten sonra yapınız ve elektrikli el aletinizin fişini asılarak çıkarmaya çalışmayınız. Prizden çekerek çıkarınız.</a:t>
            </a:r>
          </a:p>
          <a:p>
            <a:pPr algn="just"/>
            <a:endParaRPr lang="tr-TR" sz="2800" dirty="0"/>
          </a:p>
          <a:p>
            <a:pPr algn="just"/>
            <a:endParaRPr lang="tr-TR" sz="2800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9DAC73E3-7CBA-2821-0A00-99F677ACD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138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br>
              <a:rPr lang="tr-TR" b="1" dirty="0"/>
            </a:br>
            <a:r>
              <a:rPr lang="tr-TR" sz="3100" b="1" dirty="0">
                <a:solidFill>
                  <a:schemeClr val="tx1"/>
                </a:solidFill>
              </a:rPr>
              <a:t>EL ALETLERİNDE GENEL OLARAK ALINMASI GEREKEN TEDBİRLER</a:t>
            </a:r>
            <a:br>
              <a:rPr lang="tr-TR" b="1" dirty="0"/>
            </a:br>
            <a:endParaRPr lang="tr-TR" sz="2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1214422"/>
            <a:ext cx="8463884" cy="40433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sz="2800" dirty="0">
                <a:solidFill>
                  <a:schemeClr val="bg1">
                    <a:lumMod val="50000"/>
                  </a:schemeClr>
                </a:solidFill>
              </a:rPr>
              <a:t>B. ELEKTRİKLİ EL ALETLERİ</a:t>
            </a:r>
          </a:p>
          <a:p>
            <a:pPr marL="0" indent="0">
              <a:buNone/>
            </a:pPr>
            <a:r>
              <a:rPr lang="tr-TR" sz="2800" dirty="0"/>
              <a:t>• Arızalı el aletleri kullanımdan alıkonulmalı ve başkasının</a:t>
            </a:r>
          </a:p>
          <a:p>
            <a:pPr marL="0" indent="0">
              <a:buNone/>
            </a:pPr>
            <a:r>
              <a:rPr lang="tr-TR" sz="2800" dirty="0"/>
              <a:t>kullanmasını engelleyebilmek için üzerine </a:t>
            </a:r>
            <a:r>
              <a:rPr lang="tr-TR" sz="2800" dirty="0">
                <a:solidFill>
                  <a:srgbClr val="FF0000"/>
                </a:solidFill>
              </a:rPr>
              <a:t>DİKKAT</a:t>
            </a:r>
          </a:p>
          <a:p>
            <a:pPr marL="0" indent="0">
              <a:buNone/>
            </a:pPr>
            <a:r>
              <a:rPr lang="tr-TR" sz="2800" dirty="0">
                <a:solidFill>
                  <a:srgbClr val="FF0000"/>
                </a:solidFill>
              </a:rPr>
              <a:t>ARIZALIDIR </a:t>
            </a:r>
            <a:r>
              <a:rPr lang="tr-TR" sz="2800" dirty="0"/>
              <a:t>etiketi asılmalıdır.</a:t>
            </a:r>
          </a:p>
          <a:p>
            <a:pPr marL="0" indent="0">
              <a:buNone/>
            </a:pPr>
            <a:r>
              <a:rPr lang="tr-TR" sz="2800" dirty="0"/>
              <a:t>• Geçici olarak da olsa arızalı el aletleri ve aksesuarları</a:t>
            </a:r>
          </a:p>
          <a:p>
            <a:pPr marL="0" indent="0">
              <a:buNone/>
            </a:pPr>
            <a:r>
              <a:rPr lang="tr-TR" sz="2800" dirty="0"/>
              <a:t>kullanılmamalıdır.</a:t>
            </a:r>
          </a:p>
          <a:p>
            <a:pPr marL="0" indent="0">
              <a:buNone/>
            </a:pPr>
            <a:r>
              <a:rPr lang="tr-TR" sz="2800" dirty="0"/>
              <a:t>• Elektrikli el aletlerinin aksesuarları tasarlandığı yerlerde</a:t>
            </a:r>
          </a:p>
          <a:p>
            <a:pPr marL="0" indent="0">
              <a:buNone/>
            </a:pPr>
            <a:r>
              <a:rPr lang="tr-TR" sz="2800" dirty="0"/>
              <a:t>kullanılmalı, yanlış uygulamalara fırsat verilmemelidir.</a:t>
            </a:r>
          </a:p>
        </p:txBody>
      </p:sp>
      <p:pic>
        <p:nvPicPr>
          <p:cNvPr id="4" name="Picture 2" descr="C:\Documents and Settings\HALİL\Belgelerim\ÇALIŞMA DAİRESİ İSG KURSU\DERS NOTLARI\RESİMLER\hand grin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013176"/>
            <a:ext cx="1974654" cy="1296144"/>
          </a:xfrm>
          <a:prstGeom prst="rect">
            <a:avLst/>
          </a:prstGeom>
          <a:noFill/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CC4513F2-048F-C486-6BC4-DB745AA24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355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MEKANİK EL ALETLERİ-ÇEKİÇLER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2376264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tr-TR" dirty="0"/>
              <a:t>Aşınmış ve ezilmiş çekiç kullanılmamalı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tr-TR" dirty="0"/>
              <a:t>Gevşek ve çatlak saplı çekiç kullanılmamalı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tr-TR" dirty="0"/>
              <a:t>Çekiç ağzının kenarları ile malzemeye vurulmamalı çekiç başı malzemeye paralel şekilde vurulmalı,</a:t>
            </a:r>
          </a:p>
          <a:p>
            <a:pPr algn="just"/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17032"/>
            <a:ext cx="3744416" cy="253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83BE1CE9-54A8-1042-6F8A-DA06C19B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16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chemeClr val="bg1">
                    <a:lumMod val="50000"/>
                  </a:schemeClr>
                </a:solidFill>
              </a:rPr>
              <a:t>MEKANİK EL ALETLERİ-ÇEKİÇLER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/>
          <a:lstStyle/>
          <a:p>
            <a:pPr algn="just"/>
            <a:r>
              <a:rPr lang="tr-TR" dirty="0"/>
              <a:t>Ahşap sapları budaksız, elyaflı ağaçtan uygun biçim ve boyutta olmalı, kenarları yuvarlatılmış, kıymıksız olmalı,</a:t>
            </a:r>
          </a:p>
          <a:p>
            <a:pPr algn="just"/>
            <a:r>
              <a:rPr lang="tr-TR" dirty="0"/>
              <a:t>Bozulan ve çapaklanan (saçaklanan) çekiç başları eğe veya zımparataşı ile düzeltilmeli,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91481"/>
            <a:ext cx="7141270" cy="240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8825BE62-E3A1-C4F1-FF33-4B6A48A6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78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b="1" dirty="0">
                <a:solidFill>
                  <a:schemeClr val="tx1"/>
                </a:solidFill>
              </a:rPr>
              <a:t>MEKANİK EL ALETLERİ-TORNAVİDALAR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1916832"/>
            <a:ext cx="8568952" cy="3528392"/>
          </a:xfrm>
        </p:spPr>
        <p:txBody>
          <a:bodyPr>
            <a:normAutofit/>
          </a:bodyPr>
          <a:lstStyle/>
          <a:p>
            <a:pPr>
              <a:lnSpc>
                <a:spcPct val="135000"/>
              </a:lnSpc>
              <a:spcBef>
                <a:spcPts val="0"/>
              </a:spcBef>
              <a:spcAft>
                <a:spcPts val="2400"/>
              </a:spcAf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Vida </a:t>
            </a:r>
            <a:r>
              <a:rPr lang="tr-TR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ağzının yalama olmaması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kaymaması için doğru ölçülerde genişlik ve güce sahip tornavidalar kullanıılmalıdır.</a:t>
            </a:r>
          </a:p>
          <a:p>
            <a:pPr>
              <a:lnSpc>
                <a:spcPct val="135000"/>
              </a:lnSpc>
              <a:spcBef>
                <a:spcPts val="0"/>
              </a:spcBef>
              <a:spcAft>
                <a:spcPts val="24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Düz uçlu tornavidalar kullanılmalı; vida ucu kama gibi keskin, kırılmış veya yamulmuş olmamalıdır.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Tornavida kazıma veya delme demiri olarak kullanılmamalı.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B684FA39-BD49-6014-8626-0E2C5268C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674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842" y="674058"/>
            <a:ext cx="8229600" cy="484869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MEKANİK EL ALETLERİ-TORNAVİDALAR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1301797"/>
            <a:ext cx="8568952" cy="4695800"/>
          </a:xfrm>
        </p:spPr>
        <p:txBody>
          <a:bodyPr/>
          <a:lstStyle/>
          <a:p>
            <a:r>
              <a:rPr lang="tr-TR" dirty="0"/>
              <a:t>Vida başına göre uygun tornavida seçilmeli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3" y="2043206"/>
            <a:ext cx="3916763" cy="377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03F64-07BE-4169-9DFD-49AB59C91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701" y="2043206"/>
            <a:ext cx="4082080" cy="3771763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61FDAB6F-4578-4905-7453-057BFF4FA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13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MEKANİK EL ALETLERİ-TORNAVİDALAR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4695800"/>
          </a:xfrm>
        </p:spPr>
        <p:txBody>
          <a:bodyPr/>
          <a:lstStyle/>
          <a:p>
            <a:r>
              <a:rPr lang="tr-TR" dirty="0"/>
              <a:t>Malzeme kol üstünde veya bacakta tutularak tornavida kullanılmamalıdır.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727280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FDC1BD84-80D3-3B7C-6520-5E1E1D26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349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/>
              <a:t>KONU BAŞLIKLARI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TR" dirty="0"/>
              <a:t>El Aletlerinde İSG’nin Önemi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TR" dirty="0"/>
              <a:t>El Aleti Çeşitleri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TR" dirty="0"/>
              <a:t>El Aletlerinde Güvenlik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TR" dirty="0"/>
              <a:t>El Aletlerinde Alınması Gereken Tedbirler</a:t>
            </a:r>
          </a:p>
          <a:p>
            <a:r>
              <a:rPr lang="tr-TR" dirty="0"/>
              <a:t>Çeşitli El Aletlerinin İncelenmesi</a:t>
            </a:r>
          </a:p>
        </p:txBody>
      </p:sp>
    </p:spTree>
    <p:extLst>
      <p:ext uri="{BB962C8B-B14F-4D97-AF65-F5344CB8AC3E}">
        <p14:creationId xmlns:p14="http://schemas.microsoft.com/office/powerpoint/2010/main" val="2168894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tr-TR" sz="4000" b="1" dirty="0">
                <a:solidFill>
                  <a:schemeClr val="tx1"/>
                </a:solidFill>
              </a:rPr>
              <a:t>MEKANİK EL ALETLERİ-ANAHTARLAR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331236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tr-TR" sz="2000" dirty="0">
                <a:solidFill>
                  <a:srgbClr val="000000"/>
                </a:solidFill>
                <a:latin typeface="ArialMT"/>
              </a:rPr>
              <a:t>Sadece vidaya uygun genişlikte anahtar kullanılmalı,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tr-TR" sz="2000" dirty="0">
                <a:solidFill>
                  <a:srgbClr val="000000"/>
                </a:solidFill>
                <a:latin typeface="ArialMT"/>
              </a:rPr>
              <a:t>Kayma riskini azaltmak için mümkün olduğunca bilezik anahtarlar kullanılmalı,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tr-TR" sz="2000" dirty="0">
                <a:solidFill>
                  <a:srgbClr val="000000"/>
                </a:solidFill>
                <a:latin typeface="ArialMT"/>
              </a:rPr>
              <a:t> Aşınmış ve sıyrılmış ağzı olan anahtarlar kullanmamalıdır. Bu durumda kayma tehlikesi oluşur.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tr-TR" sz="2000" dirty="0">
                <a:solidFill>
                  <a:srgbClr val="000000"/>
                </a:solidFill>
                <a:latin typeface="ArialMT"/>
              </a:rPr>
              <a:t>Kol gücü bir boru takarak artırılmaya çalışılmamalıdır. Bu durumda alet bükülebilir, kırılabilir veya vida başı kopabilir.</a:t>
            </a:r>
            <a:endParaRPr lang="tr-T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229200"/>
            <a:ext cx="1757189" cy="90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98528"/>
            <a:ext cx="2016224" cy="108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25AF3DF-87F0-4E7C-4229-8A015D387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451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MEKANİK EL ALETLERİ-ANAHTARLAR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4695800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 bwMode="auto">
          <a:xfrm>
            <a:off x="5011374" y="1518280"/>
            <a:ext cx="3240360" cy="389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9019D44-146D-9FA9-6CEA-5EF654F3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3DB6E9-18F6-75E0-6127-BAB3EDF0B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8" t="10605" r="1894" b="39"/>
          <a:stretch/>
        </p:blipFill>
        <p:spPr>
          <a:xfrm>
            <a:off x="539552" y="1484784"/>
            <a:ext cx="3384376" cy="39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11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709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b="1" dirty="0">
                <a:solidFill>
                  <a:schemeClr val="tx1"/>
                </a:solidFill>
              </a:rPr>
              <a:t>MEKANİK EL ALETLERİ-TESTERE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48" y="1674678"/>
            <a:ext cx="8568952" cy="295533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Testere kullanımı sırasında kesilecek malzeme iyice sabitlenerek kesilmelidir.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Testere fazla bastırılarak kullanılmamalıdır.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Testere kullanımı sırasında eldiven ve gözlük (gerekirse) kullanılmalıdır.</a:t>
            </a:r>
          </a:p>
          <a:p>
            <a:r>
              <a:rPr lang="tr-TR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Kesim tamamlandığında testere, kesim yönünde yavaşça geri çekilmelidir. 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BB93726-0CBD-8732-41DA-CC354087C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1F401-A155-5D08-939A-7AACC04C3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87" y="4833331"/>
            <a:ext cx="3169344" cy="1584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C803BC-65F4-84AC-1BE6-6DF8B3DF7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517" y="4625894"/>
            <a:ext cx="3573016" cy="18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5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b="1" dirty="0">
                <a:solidFill>
                  <a:schemeClr val="tx1"/>
                </a:solidFill>
              </a:rPr>
              <a:t>MEKANİK EL ALETLERİ-KESKİLER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1628800"/>
            <a:ext cx="8722271" cy="45251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dirty="0"/>
              <a:t>Sadece keskin uçlu keskiler kullanılmalı ve doğru açıda</a:t>
            </a:r>
            <a:r>
              <a:rPr lang="tr-CY" dirty="0"/>
              <a:t> </a:t>
            </a:r>
            <a:r>
              <a:rPr lang="tr-TR" dirty="0"/>
              <a:t>yerleştirilmeli.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dirty="0"/>
              <a:t>Keski başı düz olmalı, dairesel olmamalıdır.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dirty="0"/>
              <a:t>Küçük parçaların sıçrama ihtimaline karşı koruyucu</a:t>
            </a:r>
            <a:r>
              <a:rPr lang="tr-CY" dirty="0"/>
              <a:t> </a:t>
            </a:r>
            <a:r>
              <a:rPr lang="tr-TR" dirty="0"/>
              <a:t>gözlük kullanılmalı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dirty="0"/>
              <a:t>Keski ve çekiç sıkıca tutulmalı</a:t>
            </a:r>
          </a:p>
          <a:p>
            <a:r>
              <a:rPr lang="tr-TR" dirty="0"/>
              <a:t>Keski başının ve çekiç yüzünün yağlı ve kaygan olmamasına dikkat edilmeli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0804E8-4423-4E55-B101-A05FBC0A2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509" y="1926301"/>
            <a:ext cx="1110972" cy="1502699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4D396AA6-7024-C1B3-9B47-E0EE8C50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857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chemeClr val="bg1">
                    <a:lumMod val="50000"/>
                  </a:schemeClr>
                </a:solidFill>
              </a:rPr>
              <a:t>MEKANİK EL ALETLERİ-KESKİLER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16824" cy="443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F622C963-1B89-9083-833B-CBE4A94B5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836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4305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dirty="0">
                <a:solidFill>
                  <a:schemeClr val="tx1"/>
                </a:solidFill>
              </a:rPr>
              <a:t>MEKANİK EL ALETLERİ-</a:t>
            </a:r>
            <a:r>
              <a:rPr lang="tr-TR" sz="3600" b="1" dirty="0">
                <a:solidFill>
                  <a:schemeClr val="tx1"/>
                </a:solidFill>
              </a:rPr>
              <a:t>PENSE-KATER-KARGA BURUN-Vb.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6532"/>
            <a:ext cx="8229600" cy="3024336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Parçaları tutmaya ve ayarlama yapmaya yarayan (pense, karga burun vb.) aletlerdir.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Hiçbir suretle cıvata veya somunların sökülüp takılmasında kullanılmamalı,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Her zaman işe uygun büyüklükte ve biçimde pens seçilmeli,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Parmaklar pensin, karga burun ağzından uzak tutunuz </a:t>
            </a:r>
            <a:endParaRPr lang="tr-TR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05" y="5009501"/>
            <a:ext cx="2304256" cy="135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98" y="4780868"/>
            <a:ext cx="3672408" cy="181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BCFF5E1C-492B-649B-261C-73558DDE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346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181" y="409043"/>
            <a:ext cx="8229600" cy="733251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bg1">
                    <a:lumMod val="50000"/>
                  </a:schemeClr>
                </a:solidFill>
              </a:rPr>
              <a:t>MEKANİK EL ALETLERİ-</a:t>
            </a:r>
            <a:r>
              <a:rPr lang="tr-TR" sz="2800" dirty="0">
                <a:solidFill>
                  <a:schemeClr val="bg1">
                    <a:lumMod val="50000"/>
                  </a:schemeClr>
                </a:solidFill>
              </a:rPr>
              <a:t>PENSE-KATER-KARGA BURUN-Vb.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259228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TR" dirty="0"/>
              <a:t>Parçaları kesmeye yarayan alet Kater (Yan keski) dir.</a:t>
            </a:r>
            <a:endParaRPr lang="tr-TR" dirty="0">
              <a:solidFill>
                <a:srgbClr val="00B050"/>
              </a:solidFill>
            </a:endParaRP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TR" dirty="0"/>
              <a:t>Her zaman işe uygun büyüklükte ve biçimde Kater seçilmeli,</a:t>
            </a:r>
          </a:p>
          <a:p>
            <a:r>
              <a:rPr lang="tr-TR" dirty="0"/>
              <a:t>Parmaklar katerin ağzından uzak tutulmalıdır.</a:t>
            </a:r>
            <a:r>
              <a:rPr lang="tr-TR" dirty="0">
                <a:solidFill>
                  <a:srgbClr val="00B050"/>
                </a:solidFill>
              </a:rPr>
              <a:t>.</a:t>
            </a:r>
          </a:p>
          <a:p>
            <a:pPr marL="0" indent="0" algn="just">
              <a:buNone/>
            </a:pPr>
            <a:endParaRPr lang="tr-TR" dirty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endParaRPr lang="tr-TR" dirty="0">
              <a:solidFill>
                <a:srgbClr val="00B05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91" y="4293096"/>
            <a:ext cx="3266590" cy="187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31D067F8-BF91-F137-240F-C5F2E134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084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chemeClr val="tx1"/>
                </a:solidFill>
              </a:rPr>
              <a:t>ELEKTRİKSEL EL ALETLERİ-MATKAPLAR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626" y="1700808"/>
            <a:ext cx="8229600" cy="280831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Matkap ucu merkezlenmiş olmalıdır,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Matkap ucunun çıkarmış olduğu spiral talaşlar bir tahta parçası veya tel fırça ile uzaklaştırılmalıdır,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Elle tutulan parçalar delinmeye çalışılmalıdır.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77106"/>
            <a:ext cx="1999109" cy="171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98" y="5024428"/>
            <a:ext cx="1017045" cy="101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676" y="4739108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DFB21354-9986-08ED-D397-EF4F24DC6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654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92664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chemeClr val="bg1">
                    <a:lumMod val="50000"/>
                  </a:schemeClr>
                </a:solidFill>
              </a:rPr>
              <a:t>ELEKTRİKSEL EL ALETLERİ-MATKAPLAR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181" y="1403011"/>
            <a:ext cx="8229600" cy="43891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4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Hareketli ekipmanların yanında bol elbise, takı ve uzun saçla çalışılması önlenmeli.</a:t>
            </a:r>
            <a:endParaRPr lang="tr-T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Portatif aletler kablosundan tutarak taşınmamalı,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Elk. kabloları, aletleri yukarı çekmek/ indirmek için kullanılmamalı,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Prizden çıkarmak için kablodan asılmamalı,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1800"/>
              </a:spcAft>
            </a:pPr>
            <a:r>
              <a:rPr lang="es-E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Kablo</a:t>
            </a:r>
            <a:r>
              <a:rPr lang="es-E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es-E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hortumlar</a:t>
            </a:r>
            <a:r>
              <a:rPr lang="es-E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yağ</a:t>
            </a:r>
            <a:r>
              <a:rPr lang="es-E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</a:t>
            </a:r>
            <a:r>
              <a:rPr lang="es-E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es-E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kenarlardan korunmalı,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Aletin motoru çabuk ısınıyorsa, kıvılcım çıkarıyorsa, aşırı gürültülü çalışıyorsa arızalı demektir, tamir edilmeli,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1C162544-0390-58CF-266B-881655062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498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431" y="470165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chemeClr val="tx1"/>
                </a:solidFill>
              </a:rPr>
              <a:t>ELEKTRİKSEL EL ALETLERİ-KANGO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31" y="1556792"/>
            <a:ext cx="8229600" cy="2736304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Duvar kılırken gözlük, eldiven ve kulak tıkaçı kullanılmalıdır.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Kırma işlemi sırt dik bir şekilde yapılmalıdır.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Kullanılan aletin oluşturduğu titreşimden dolayı çalışmalar sırasında mola verilmeli veya iş i yapan kişi değiştirilmelidir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1C162544-0390-58CF-266B-881655062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05E18-8501-F52B-5A79-7C8A400F07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33" b="17747"/>
          <a:stretch/>
        </p:blipFill>
        <p:spPr>
          <a:xfrm>
            <a:off x="755576" y="4527019"/>
            <a:ext cx="3261777" cy="212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D07F7C-532B-C319-A482-22BE90B8DD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56" b="17393"/>
          <a:stretch/>
        </p:blipFill>
        <p:spPr>
          <a:xfrm>
            <a:off x="4627204" y="4522586"/>
            <a:ext cx="3152205" cy="21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4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51752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Aletlerinde İSG’nin Önemi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49188" y="1412776"/>
            <a:ext cx="8229600" cy="2952328"/>
          </a:xfrm>
        </p:spPr>
        <p:txBody>
          <a:bodyPr>
            <a:normAutofit/>
          </a:bodyPr>
          <a:lstStyle/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24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El aletleri ile çalışmalarda, iş güvenliğinin sağlanması için çok dikkat edilmesi gerekmektedir.</a:t>
            </a:r>
          </a:p>
          <a:p>
            <a:pPr algn="just">
              <a:lnSpc>
                <a:spcPct val="125000"/>
              </a:lnSpc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El aletleri işyerlerinde, evlerde veya diğer ortamlarda çeşitli maddeleri sıkıştırmak, kesmek, düzeltmek, asmak, kaldırmak, delmek, şekil vermek ısıtmak, kaynatmak vb. işlemleri yapmak amacı ile kullanılırlar.</a:t>
            </a:r>
          </a:p>
        </p:txBody>
      </p:sp>
      <p:pic>
        <p:nvPicPr>
          <p:cNvPr id="26626" name="Picture 2" descr="http://t1.gstatic.com/images?q=tbn:ANd9GcRIi3TKfb6LI552CCyGGLGsXblogFLCnXoHtfEPMh6KM_tChQZkS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618186"/>
            <a:ext cx="3816424" cy="1728192"/>
          </a:xfrm>
          <a:prstGeom prst="rect">
            <a:avLst/>
          </a:prstGeom>
          <a:noFill/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30977292-97FE-DBE6-DC0C-90A5A525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 KAZA ÖRNEKLERİ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2020 yılında 1 adet İskele Bölgesinde 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Matkap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ile çalışılırken bir iş kazası meydana gelmiştir.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18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2019 yılında 1 adet Güzelyurt Bölgesinde 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Matkap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ile çalışılırken bir iş kazası meydana gelmiştir.</a:t>
            </a:r>
          </a:p>
          <a:p>
            <a:pPr algn="just">
              <a:lnSpc>
                <a:spcPct val="125000"/>
              </a:lnSpc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2018 yılında 1 adet Güzelyurt Bölgesinde 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Matkap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ile çalışılırken ve 2 adet Lefkoşa Bölgesinde el ve parmakların sıkışması ile  iş kazası meydana gelmiştir</a:t>
            </a:r>
            <a:r>
              <a:rPr lang="tr-CY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67E7A1C9-A9D5-AA80-8D54-5056BE68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771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75920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sz="4400" dirty="0"/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49589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714356"/>
            <a:ext cx="4320480" cy="5738980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tr-TR" dirty="0"/>
              <a:t>Gerek iş ortamlarında, gerekse günlük yaşantıda sıkça kullanılan el aletleri kimi zaman hafif, kimi zaman ağır tehlikeler Meydana gelebilmektedir.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8" y="764704"/>
            <a:ext cx="3811711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4603DC-8CF1-84BF-56C9-A7F9501B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550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908720"/>
            <a:ext cx="5184576" cy="4442836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El aletleri hafif ve ağır yaralanmalara, uzuv kayıplarına neden olabileceği gibi, ölümlere kadar uzanan kazalara da neden olabilmektedirler.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664"/>
            <a:ext cx="330928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80E6E-8CF8-5DCF-C579-2A1BF84CA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7931224" cy="708688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000099"/>
                </a:solidFill>
              </a:rPr>
              <a:t>EL ALETLERİ ÇEŞİTLİDİR. </a:t>
            </a:r>
            <a:endParaRPr lang="tr-TR" sz="2200" b="1" dirty="0">
              <a:solidFill>
                <a:srgbClr val="000099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500174"/>
            <a:ext cx="8424936" cy="47149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tr-TR" sz="2000" b="1" dirty="0"/>
              <a:t>Kullandıkları enerjiye göre</a:t>
            </a:r>
            <a:r>
              <a:rPr lang="tr-TR" sz="2000" dirty="0"/>
              <a:t>: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Elektrikli El Aletleri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Pil veya aküyle çalışan el aletleri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Pnömatik El Aletleri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Hidrolik El Aletleri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Akaryakıtla çalışan el aletleri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Mekanik  (Operatör gücüyle çalışan) El Aletleri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El aletleri hangi gruptan isterse olsun,kullanılması, taşınması, bakımı ve depolanması sırasında gerekli İSG güvenlik önlemleri alınmalıdır.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82BD3CF1-D615-748C-0273-F583EA6A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43066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tr-CY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ELEKTRİKSİZ ALETLER</a:t>
            </a:r>
            <a:endParaRPr lang="tr-TR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941792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CY" dirty="0"/>
              <a:t>Anahtar Çeşitleri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CY" dirty="0"/>
              <a:t>Testereler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CY" dirty="0"/>
              <a:t>Makaslar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CY" dirty="0"/>
              <a:t>Bıçaklar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tr-CY" dirty="0"/>
              <a:t>Tornavidalar</a:t>
            </a:r>
          </a:p>
          <a:p>
            <a:r>
              <a:rPr lang="tr-CY" dirty="0"/>
              <a:t>Çekiçler</a:t>
            </a:r>
            <a:endParaRPr lang="tr-T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981752D-F5D8-E075-4A4D-19E65565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085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chemeClr val="tx1"/>
                </a:solidFill>
              </a:rPr>
              <a:t>EL ALETLERİNDE GÜVENLİK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tr-TR" dirty="0"/>
              <a:t>El aletlerinden kaynaklanan tehlikeler: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tr-TR" dirty="0"/>
              <a:t>Gürültü,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tr-TR" dirty="0"/>
              <a:t>Sivri uçlar,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tr-TR" dirty="0"/>
              <a:t>Keskin kenarlar,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tr-TR" dirty="0"/>
              <a:t>Kesilmeler,</a:t>
            </a:r>
          </a:p>
          <a:p>
            <a:r>
              <a:rPr lang="tr-TR" dirty="0"/>
              <a:t>Sıyrıklar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C7045B28-0D55-7967-DB9D-7163DDFAB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488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tx1"/>
                </a:solidFill>
              </a:rPr>
              <a:t>EL ALETLERİ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b="1" i="1" dirty="0"/>
              <a:t>El aletleri ile çalışmaya başlamadan önce aşağıdaki soruları cevaplayarak çalışmaya başlanmalıdır</a:t>
            </a:r>
            <a:r>
              <a:rPr lang="tr-TR" dirty="0"/>
              <a:t>.</a:t>
            </a:r>
          </a:p>
          <a:p>
            <a:pPr algn="just"/>
            <a:endParaRPr lang="tr-TR" dirty="0"/>
          </a:p>
          <a:p>
            <a:pPr marL="0" indent="0" algn="just">
              <a:buNone/>
            </a:pPr>
            <a:r>
              <a:rPr lang="tr-TR" dirty="0"/>
              <a:t>1- Kullanacağım El aleti yapılacak iş için uygun mu?</a:t>
            </a:r>
          </a:p>
          <a:p>
            <a:pPr marL="0" indent="0" algn="just">
              <a:buNone/>
            </a:pPr>
            <a:endParaRPr lang="tr-TR" dirty="0"/>
          </a:p>
          <a:p>
            <a:pPr marL="0" indent="0" algn="just">
              <a:buNone/>
            </a:pPr>
            <a:r>
              <a:rPr lang="tr-TR" dirty="0"/>
              <a:t>2- El aletini amacına uygun olarak </a:t>
            </a:r>
            <a:r>
              <a:rPr lang="tr-CY" dirty="0" err="1"/>
              <a:t>kullanabilirmiyim</a:t>
            </a:r>
            <a:r>
              <a:rPr lang="tr-TR" dirty="0"/>
              <a:t>?</a:t>
            </a:r>
          </a:p>
          <a:p>
            <a:pPr marL="0" indent="0" algn="just">
              <a:buNone/>
            </a:pPr>
            <a:endParaRPr lang="tr-TR" dirty="0"/>
          </a:p>
          <a:p>
            <a:pPr marL="0" indent="0" algn="just">
              <a:buNone/>
            </a:pPr>
            <a:r>
              <a:rPr lang="tr-TR" dirty="0"/>
              <a:t>3- El aleti uygun güvenlik koşullarını taşıyor mu? (el aletinin kişiye fazladan tehlike oluşturmamalı)</a:t>
            </a:r>
          </a:p>
          <a:p>
            <a:pPr marL="0" indent="0" algn="just">
              <a:buNone/>
            </a:pPr>
            <a:endParaRPr lang="tr-TR" dirty="0"/>
          </a:p>
          <a:p>
            <a:pPr marL="0" indent="0" algn="just">
              <a:buNone/>
            </a:pPr>
            <a:r>
              <a:rPr lang="tr-TR" dirty="0"/>
              <a:t>4- El aletini kullandıktan sonra güvenli bir yere koydum mu?</a:t>
            </a:r>
          </a:p>
          <a:p>
            <a:pPr marL="0" indent="0" algn="just">
              <a:buNone/>
            </a:pPr>
            <a:endParaRPr lang="tr-TR" dirty="0"/>
          </a:p>
          <a:p>
            <a:pPr marL="0" indent="0" algn="just">
              <a:buNone/>
            </a:pPr>
            <a:r>
              <a:rPr lang="tr-TR" dirty="0"/>
              <a:t>5- El aletini kullanırken hangi KKD kullanmalıyım?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B41DDB94-60F9-00D7-C7B3-15215E16F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5877272"/>
            <a:ext cx="8905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4301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4271</TotalTime>
  <Words>1152</Words>
  <Application>Microsoft Office PowerPoint</Application>
  <PresentationFormat>On-screen Show (4:3)</PresentationFormat>
  <Paragraphs>154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ArialMT</vt:lpstr>
      <vt:lpstr>Calibri</vt:lpstr>
      <vt:lpstr>Constantia</vt:lpstr>
      <vt:lpstr>Wingdings 2</vt:lpstr>
      <vt:lpstr>Flow</vt:lpstr>
      <vt:lpstr>EL ALETLERİ İLE ÇALIŞMADA İŞ GÜVENLİĞİ     Gürel ÇELEBİ – Ercan KÖSEOĞLU 2025</vt:lpstr>
      <vt:lpstr>KONU BAŞLIKLARI</vt:lpstr>
      <vt:lpstr>El Aletlerinde İSG’nin Önemi</vt:lpstr>
      <vt:lpstr>PowerPoint Presentation</vt:lpstr>
      <vt:lpstr>PowerPoint Presentation</vt:lpstr>
      <vt:lpstr>EL ALETLERİ ÇEŞİTLİDİR. </vt:lpstr>
      <vt:lpstr>ELEKTRİKSİZ ALETLER</vt:lpstr>
      <vt:lpstr>EL ALETLERİNDE GÜVENLİK</vt:lpstr>
      <vt:lpstr>EL ALETLERİ </vt:lpstr>
      <vt:lpstr>EL ALETLERİNDE GENEL OLARAK ALINMASI GEREKEN TEDBİRLER</vt:lpstr>
      <vt:lpstr>EL ALETLERİNDE GENEL OLARAK ALINMASI GEREKEN TEDBİRLER</vt:lpstr>
      <vt:lpstr>         EL ALETLERİNDE GENEL OLARAK ALINMASI GEREKEN TEDBİRLER</vt:lpstr>
      <vt:lpstr>         EL ALETLERİNDE GENEL OLARAK ALINMASI GEREKEN TEDBİRLER</vt:lpstr>
      <vt:lpstr>         EL ALETLERİNDE GENEL OLARAK ALINMASI GEREKEN TEDBİRLER </vt:lpstr>
      <vt:lpstr>MEKANİK EL ALETLERİ-ÇEKİÇLER</vt:lpstr>
      <vt:lpstr>MEKANİK EL ALETLERİ-ÇEKİÇLER</vt:lpstr>
      <vt:lpstr>MEKANİK EL ALETLERİ-TORNAVİDALAR</vt:lpstr>
      <vt:lpstr>MEKANİK EL ALETLERİ-TORNAVİDALAR</vt:lpstr>
      <vt:lpstr>MEKANİK EL ALETLERİ-TORNAVİDALAR</vt:lpstr>
      <vt:lpstr>MEKANİK EL ALETLERİ-ANAHTARLAR</vt:lpstr>
      <vt:lpstr>MEKANİK EL ALETLERİ-ANAHTARLAR</vt:lpstr>
      <vt:lpstr>MEKANİK EL ALETLERİ-TESTERE</vt:lpstr>
      <vt:lpstr>MEKANİK EL ALETLERİ-KESKİLER</vt:lpstr>
      <vt:lpstr>MEKANİK EL ALETLERİ-KESKİLER</vt:lpstr>
      <vt:lpstr>MEKANİK EL ALETLERİ-PENSE-KATER-KARGA BURUN-Vb.</vt:lpstr>
      <vt:lpstr>MEKANİK EL ALETLERİ-PENSE-KATER-KARGA BURUN-Vb.</vt:lpstr>
      <vt:lpstr>ELEKTRİKSEL EL ALETLERİ-MATKAPLAR</vt:lpstr>
      <vt:lpstr>ELEKTRİKSEL EL ALETLERİ-MATKAPLAR</vt:lpstr>
      <vt:lpstr>ELEKTRİKSEL EL ALETLERİ-KANGO</vt:lpstr>
      <vt:lpstr> KAZA ÖRNEKLERİ</vt:lpstr>
      <vt:lpstr>PowerPoint Presentation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İŞ SAĞLIĞI VE GÜVENLİĞİ EĞİTİMİ KKTC ÇALIŞMA DAİRESİ-2011 EL ALETLERİNDE İSG   </dc:title>
  <dc:creator>Your User Name</dc:creator>
  <cp:lastModifiedBy>HP</cp:lastModifiedBy>
  <cp:revision>117</cp:revision>
  <dcterms:created xsi:type="dcterms:W3CDTF">2011-03-12T10:27:08Z</dcterms:created>
  <dcterms:modified xsi:type="dcterms:W3CDTF">2025-11-26T09:58:09Z</dcterms:modified>
</cp:coreProperties>
</file>