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8" r:id="rId1"/>
  </p:sldMasterIdLst>
  <p:notesMasterIdLst>
    <p:notesMasterId r:id="rId30"/>
  </p:notesMasterIdLst>
  <p:handoutMasterIdLst>
    <p:handoutMasterId r:id="rId31"/>
  </p:handoutMasterIdLst>
  <p:sldIdLst>
    <p:sldId id="256" r:id="rId2"/>
    <p:sldId id="367" r:id="rId3"/>
    <p:sldId id="350" r:id="rId4"/>
    <p:sldId id="305" r:id="rId5"/>
    <p:sldId id="266" r:id="rId6"/>
    <p:sldId id="306" r:id="rId7"/>
    <p:sldId id="307" r:id="rId8"/>
    <p:sldId id="308" r:id="rId9"/>
    <p:sldId id="309" r:id="rId10"/>
    <p:sldId id="382" r:id="rId11"/>
    <p:sldId id="391" r:id="rId12"/>
    <p:sldId id="383" r:id="rId13"/>
    <p:sldId id="390" r:id="rId14"/>
    <p:sldId id="318" r:id="rId15"/>
    <p:sldId id="384" r:id="rId16"/>
    <p:sldId id="385" r:id="rId17"/>
    <p:sldId id="392" r:id="rId18"/>
    <p:sldId id="323" r:id="rId19"/>
    <p:sldId id="325" r:id="rId20"/>
    <p:sldId id="380" r:id="rId21"/>
    <p:sldId id="381" r:id="rId22"/>
    <p:sldId id="386" r:id="rId23"/>
    <p:sldId id="387" r:id="rId24"/>
    <p:sldId id="395" r:id="rId25"/>
    <p:sldId id="394" r:id="rId26"/>
    <p:sldId id="389" r:id="rId27"/>
    <p:sldId id="393" r:id="rId28"/>
    <p:sldId id="352" r:id="rId29"/>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DE64"/>
    <a:srgbClr val="1DFF83"/>
    <a:srgbClr val="F8A2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2478" y="-10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rel celebi" userId="e174cadc97c9b31c" providerId="LiveId" clId="{68BAFBBF-959F-4541-A1B8-83BC00785C9E}"/>
    <pc:docChg chg="undo redo custSel modSld">
      <pc:chgData name="gurel celebi" userId="e174cadc97c9b31c" providerId="LiveId" clId="{68BAFBBF-959F-4541-A1B8-83BC00785C9E}" dt="2025-03-21T20:46:17.088" v="1590"/>
      <pc:docMkLst>
        <pc:docMk/>
      </pc:docMkLst>
      <pc:sldChg chg="addSp delSp modSp mod">
        <pc:chgData name="gurel celebi" userId="e174cadc97c9b31c" providerId="LiveId" clId="{68BAFBBF-959F-4541-A1B8-83BC00785C9E}" dt="2025-03-21T20:32:16.271" v="1210" actId="20577"/>
        <pc:sldMkLst>
          <pc:docMk/>
          <pc:sldMk cId="0" sldId="256"/>
        </pc:sldMkLst>
        <pc:spChg chg="mod">
          <ac:chgData name="gurel celebi" userId="e174cadc97c9b31c" providerId="LiveId" clId="{68BAFBBF-959F-4541-A1B8-83BC00785C9E}" dt="2025-03-21T20:32:16.271" v="1210" actId="20577"/>
          <ac:spMkLst>
            <pc:docMk/>
            <pc:sldMk cId="0" sldId="256"/>
            <ac:spMk id="6" creationId="{00000000-0000-0000-0000-000000000000}"/>
          </ac:spMkLst>
        </pc:spChg>
        <pc:spChg chg="mod">
          <ac:chgData name="gurel celebi" userId="e174cadc97c9b31c" providerId="LiveId" clId="{68BAFBBF-959F-4541-A1B8-83BC00785C9E}" dt="2025-03-21T19:30:22.432" v="394" actId="20577"/>
          <ac:spMkLst>
            <pc:docMk/>
            <pc:sldMk cId="0" sldId="256"/>
            <ac:spMk id="14" creationId="{00000000-0000-0000-0000-000000000000}"/>
          </ac:spMkLst>
        </pc:spChg>
        <pc:grpChg chg="del">
          <ac:chgData name="gurel celebi" userId="e174cadc97c9b31c" providerId="LiveId" clId="{68BAFBBF-959F-4541-A1B8-83BC00785C9E}" dt="2025-03-21T20:29:48.851" v="1144" actId="478"/>
          <ac:grpSpMkLst>
            <pc:docMk/>
            <pc:sldMk cId="0" sldId="256"/>
            <ac:grpSpMk id="8" creationId="{00000000-0000-0000-0000-000000000000}"/>
          </ac:grpSpMkLst>
        </pc:grpChg>
        <pc:picChg chg="add mod modCrop">
          <ac:chgData name="gurel celebi" userId="e174cadc97c9b31c" providerId="LiveId" clId="{68BAFBBF-959F-4541-A1B8-83BC00785C9E}" dt="2025-03-21T20:31:05.581" v="1158" actId="732"/>
          <ac:picMkLst>
            <pc:docMk/>
            <pc:sldMk cId="0" sldId="256"/>
            <ac:picMk id="2" creationId="{0236B012-46A4-9CCC-5B38-A861CDB260B2}"/>
          </ac:picMkLst>
        </pc:picChg>
      </pc:sldChg>
      <pc:sldChg chg="addSp delSp modSp mod">
        <pc:chgData name="gurel celebi" userId="e174cadc97c9b31c" providerId="LiveId" clId="{68BAFBBF-959F-4541-A1B8-83BC00785C9E}" dt="2025-03-21T20:40:54.983" v="1264" actId="1036"/>
        <pc:sldMkLst>
          <pc:docMk/>
          <pc:sldMk cId="0" sldId="266"/>
        </pc:sldMkLst>
        <pc:spChg chg="mod">
          <ac:chgData name="gurel celebi" userId="e174cadc97c9b31c" providerId="LiveId" clId="{68BAFBBF-959F-4541-A1B8-83BC00785C9E}" dt="2025-03-21T20:40:51.084" v="1263" actId="20577"/>
          <ac:spMkLst>
            <pc:docMk/>
            <pc:sldMk cId="0" sldId="266"/>
            <ac:spMk id="2" creationId="{00000000-0000-0000-0000-000000000000}"/>
          </ac:spMkLst>
        </pc:spChg>
        <pc:spChg chg="mod">
          <ac:chgData name="gurel celebi" userId="e174cadc97c9b31c" providerId="LiveId" clId="{68BAFBBF-959F-4541-A1B8-83BC00785C9E}" dt="2025-03-21T20:40:30.945" v="1243" actId="20577"/>
          <ac:spMkLst>
            <pc:docMk/>
            <pc:sldMk cId="0" sldId="266"/>
            <ac:spMk id="10" creationId="{00000000-0000-0000-0000-000000000000}"/>
          </ac:spMkLst>
        </pc:spChg>
        <pc:spChg chg="mod">
          <ac:chgData name="gurel celebi" userId="e174cadc97c9b31c" providerId="LiveId" clId="{68BAFBBF-959F-4541-A1B8-83BC00785C9E}" dt="2025-03-21T19:28:25.785" v="331" actId="27636"/>
          <ac:spMkLst>
            <pc:docMk/>
            <pc:sldMk cId="0" sldId="266"/>
            <ac:spMk id="7170" creationId="{00000000-0000-0000-0000-000000000000}"/>
          </ac:spMkLst>
        </pc:spChg>
        <pc:grpChg chg="del">
          <ac:chgData name="gurel celebi" userId="e174cadc97c9b31c" providerId="LiveId" clId="{68BAFBBF-959F-4541-A1B8-83BC00785C9E}" dt="2025-03-21T20:40:39.915" v="1244" actId="478"/>
          <ac:grpSpMkLst>
            <pc:docMk/>
            <pc:sldMk cId="0" sldId="266"/>
            <ac:grpSpMk id="5" creationId="{00000000-0000-0000-0000-000000000000}"/>
          </ac:grpSpMkLst>
        </pc:grpChg>
        <pc:picChg chg="add mod">
          <ac:chgData name="gurel celebi" userId="e174cadc97c9b31c" providerId="LiveId" clId="{68BAFBBF-959F-4541-A1B8-83BC00785C9E}" dt="2025-03-21T20:40:54.983" v="1264" actId="1036"/>
          <ac:picMkLst>
            <pc:docMk/>
            <pc:sldMk cId="0" sldId="266"/>
            <ac:picMk id="3" creationId="{8B06C9FD-671A-7A2A-05A8-A7B18518C88C}"/>
          </ac:picMkLst>
        </pc:picChg>
      </pc:sldChg>
      <pc:sldChg chg="addSp delSp modSp mod">
        <pc:chgData name="gurel celebi" userId="e174cadc97c9b31c" providerId="LiveId" clId="{68BAFBBF-959F-4541-A1B8-83BC00785C9E}" dt="2025-03-21T20:40:22.902" v="1242" actId="1038"/>
        <pc:sldMkLst>
          <pc:docMk/>
          <pc:sldMk cId="0" sldId="305"/>
        </pc:sldMkLst>
        <pc:spChg chg="mod">
          <ac:chgData name="gurel celebi" userId="e174cadc97c9b31c" providerId="LiveId" clId="{68BAFBBF-959F-4541-A1B8-83BC00785C9E}" dt="2025-03-21T20:40:13.788" v="1236" actId="20577"/>
          <ac:spMkLst>
            <pc:docMk/>
            <pc:sldMk cId="0" sldId="305"/>
            <ac:spMk id="2" creationId="{00000000-0000-0000-0000-000000000000}"/>
          </ac:spMkLst>
        </pc:spChg>
        <pc:spChg chg="mod">
          <ac:chgData name="gurel celebi" userId="e174cadc97c9b31c" providerId="LiveId" clId="{68BAFBBF-959F-4541-A1B8-83BC00785C9E}" dt="2025-03-21T19:28:25.776" v="330" actId="27636"/>
          <ac:spMkLst>
            <pc:docMk/>
            <pc:sldMk cId="0" sldId="305"/>
            <ac:spMk id="7170" creationId="{00000000-0000-0000-0000-000000000000}"/>
          </ac:spMkLst>
        </pc:spChg>
        <pc:grpChg chg="del">
          <ac:chgData name="gurel celebi" userId="e174cadc97c9b31c" providerId="LiveId" clId="{68BAFBBF-959F-4541-A1B8-83BC00785C9E}" dt="2025-03-21T20:40:16.038" v="1237" actId="478"/>
          <ac:grpSpMkLst>
            <pc:docMk/>
            <pc:sldMk cId="0" sldId="305"/>
            <ac:grpSpMk id="3" creationId="{00000000-0000-0000-0000-000000000000}"/>
          </ac:grpSpMkLst>
        </pc:grpChg>
        <pc:picChg chg="add mod">
          <ac:chgData name="gurel celebi" userId="e174cadc97c9b31c" providerId="LiveId" clId="{68BAFBBF-959F-4541-A1B8-83BC00785C9E}" dt="2025-03-21T20:40:22.902" v="1242" actId="1038"/>
          <ac:picMkLst>
            <pc:docMk/>
            <pc:sldMk cId="0" sldId="305"/>
            <ac:picMk id="9" creationId="{4685345C-394D-412A-87F2-EF46F9B65091}"/>
          </ac:picMkLst>
        </pc:picChg>
      </pc:sldChg>
      <pc:sldChg chg="addSp delSp modSp mod">
        <pc:chgData name="gurel celebi" userId="e174cadc97c9b31c" providerId="LiveId" clId="{68BAFBBF-959F-4541-A1B8-83BC00785C9E}" dt="2025-03-21T20:45:35.776" v="1587" actId="571"/>
        <pc:sldMkLst>
          <pc:docMk/>
          <pc:sldMk cId="0" sldId="306"/>
        </pc:sldMkLst>
        <pc:spChg chg="mod">
          <ac:chgData name="gurel celebi" userId="e174cadc97c9b31c" providerId="LiveId" clId="{68BAFBBF-959F-4541-A1B8-83BC00785C9E}" dt="2025-03-21T20:41:09.735" v="1282" actId="20577"/>
          <ac:spMkLst>
            <pc:docMk/>
            <pc:sldMk cId="0" sldId="306"/>
            <ac:spMk id="2" creationId="{00000000-0000-0000-0000-000000000000}"/>
          </ac:spMkLst>
        </pc:spChg>
        <pc:spChg chg="add mod">
          <ac:chgData name="gurel celebi" userId="e174cadc97c9b31c" providerId="LiveId" clId="{68BAFBBF-959F-4541-A1B8-83BC00785C9E}" dt="2025-03-21T20:45:35.776" v="1587" actId="571"/>
          <ac:spMkLst>
            <pc:docMk/>
            <pc:sldMk cId="0" sldId="306"/>
            <ac:spMk id="10" creationId="{DF8D9835-4BF9-9BA8-6A13-0D182FD972DF}"/>
          </ac:spMkLst>
        </pc:spChg>
        <pc:spChg chg="mod">
          <ac:chgData name="gurel celebi" userId="e174cadc97c9b31c" providerId="LiveId" clId="{68BAFBBF-959F-4541-A1B8-83BC00785C9E}" dt="2025-03-21T20:03:44.506" v="534" actId="207"/>
          <ac:spMkLst>
            <pc:docMk/>
            <pc:sldMk cId="0" sldId="306"/>
            <ac:spMk id="7170" creationId="{00000000-0000-0000-0000-000000000000}"/>
          </ac:spMkLst>
        </pc:spChg>
        <pc:grpChg chg="del">
          <ac:chgData name="gurel celebi" userId="e174cadc97c9b31c" providerId="LiveId" clId="{68BAFBBF-959F-4541-A1B8-83BC00785C9E}" dt="2025-03-21T20:41:12.329" v="1283" actId="478"/>
          <ac:grpSpMkLst>
            <pc:docMk/>
            <pc:sldMk cId="0" sldId="306"/>
            <ac:grpSpMk id="3" creationId="{00000000-0000-0000-0000-000000000000}"/>
          </ac:grpSpMkLst>
        </pc:grpChg>
        <pc:picChg chg="add mod">
          <ac:chgData name="gurel celebi" userId="e174cadc97c9b31c" providerId="LiveId" clId="{68BAFBBF-959F-4541-A1B8-83BC00785C9E}" dt="2025-03-21T20:41:14.963" v="1284"/>
          <ac:picMkLst>
            <pc:docMk/>
            <pc:sldMk cId="0" sldId="306"/>
            <ac:picMk id="9" creationId="{2707E121-552D-C310-DE1B-342A7064E0E7}"/>
          </ac:picMkLst>
        </pc:picChg>
      </pc:sldChg>
      <pc:sldChg chg="addSp delSp modSp mod">
        <pc:chgData name="gurel celebi" userId="e174cadc97c9b31c" providerId="LiveId" clId="{68BAFBBF-959F-4541-A1B8-83BC00785C9E}" dt="2025-03-21T20:46:17.088" v="1590"/>
        <pc:sldMkLst>
          <pc:docMk/>
          <pc:sldMk cId="0" sldId="307"/>
        </pc:sldMkLst>
        <pc:spChg chg="mod">
          <ac:chgData name="gurel celebi" userId="e174cadc97c9b31c" providerId="LiveId" clId="{68BAFBBF-959F-4541-A1B8-83BC00785C9E}" dt="2025-03-21T19:29:19.984" v="339"/>
          <ac:spMkLst>
            <pc:docMk/>
            <pc:sldMk cId="0" sldId="307"/>
            <ac:spMk id="2" creationId="{00000000-0000-0000-0000-000000000000}"/>
          </ac:spMkLst>
        </pc:spChg>
        <pc:spChg chg="add mod">
          <ac:chgData name="gurel celebi" userId="e174cadc97c9b31c" providerId="LiveId" clId="{68BAFBBF-959F-4541-A1B8-83BC00785C9E}" dt="2025-03-21T20:46:17.088" v="1590"/>
          <ac:spMkLst>
            <pc:docMk/>
            <pc:sldMk cId="0" sldId="307"/>
            <ac:spMk id="11" creationId="{14AE01CC-ABD0-25AE-9472-3BDF86AAB0A5}"/>
          </ac:spMkLst>
        </pc:spChg>
        <pc:grpChg chg="del">
          <ac:chgData name="gurel celebi" userId="e174cadc97c9b31c" providerId="LiveId" clId="{68BAFBBF-959F-4541-A1B8-83BC00785C9E}" dt="2025-03-21T20:41:27.729" v="1285" actId="478"/>
          <ac:grpSpMkLst>
            <pc:docMk/>
            <pc:sldMk cId="0" sldId="307"/>
            <ac:grpSpMk id="3" creationId="{00000000-0000-0000-0000-000000000000}"/>
          </ac:grpSpMkLst>
        </pc:grpChg>
        <pc:picChg chg="add mod">
          <ac:chgData name="gurel celebi" userId="e174cadc97c9b31c" providerId="LiveId" clId="{68BAFBBF-959F-4541-A1B8-83BC00785C9E}" dt="2025-03-21T20:41:30.061" v="1286"/>
          <ac:picMkLst>
            <pc:docMk/>
            <pc:sldMk cId="0" sldId="307"/>
            <ac:picMk id="9" creationId="{4B497A61-5F31-6386-D0CC-9CBF5B1B92B9}"/>
          </ac:picMkLst>
        </pc:picChg>
        <pc:picChg chg="add del mod">
          <ac:chgData name="gurel celebi" userId="e174cadc97c9b31c" providerId="LiveId" clId="{68BAFBBF-959F-4541-A1B8-83BC00785C9E}" dt="2025-03-21T20:45:45.358" v="1589"/>
          <ac:picMkLst>
            <pc:docMk/>
            <pc:sldMk cId="0" sldId="307"/>
            <ac:picMk id="10" creationId="{EC3FCAD8-4848-C70D-8CFB-E3B3F44D0424}"/>
          </ac:picMkLst>
        </pc:picChg>
      </pc:sldChg>
      <pc:sldChg chg="addSp delSp modSp mod">
        <pc:chgData name="gurel celebi" userId="e174cadc97c9b31c" providerId="LiveId" clId="{68BAFBBF-959F-4541-A1B8-83BC00785C9E}" dt="2025-03-21T20:41:58.235" v="1306" actId="20577"/>
        <pc:sldMkLst>
          <pc:docMk/>
          <pc:sldMk cId="0" sldId="308"/>
        </pc:sldMkLst>
        <pc:spChg chg="mod">
          <ac:chgData name="gurel celebi" userId="e174cadc97c9b31c" providerId="LiveId" clId="{68BAFBBF-959F-4541-A1B8-83BC00785C9E}" dt="2025-03-21T20:41:58.235" v="1306" actId="20577"/>
          <ac:spMkLst>
            <pc:docMk/>
            <pc:sldMk cId="0" sldId="308"/>
            <ac:spMk id="2" creationId="{00000000-0000-0000-0000-000000000000}"/>
          </ac:spMkLst>
        </pc:spChg>
        <pc:spChg chg="mod">
          <ac:chgData name="gurel celebi" userId="e174cadc97c9b31c" providerId="LiveId" clId="{68BAFBBF-959F-4541-A1B8-83BC00785C9E}" dt="2025-03-21T19:28:25.801" v="332" actId="27636"/>
          <ac:spMkLst>
            <pc:docMk/>
            <pc:sldMk cId="0" sldId="308"/>
            <ac:spMk id="7170" creationId="{00000000-0000-0000-0000-000000000000}"/>
          </ac:spMkLst>
        </pc:spChg>
        <pc:grpChg chg="del">
          <ac:chgData name="gurel celebi" userId="e174cadc97c9b31c" providerId="LiveId" clId="{68BAFBBF-959F-4541-A1B8-83BC00785C9E}" dt="2025-03-21T20:41:47.464" v="1287" actId="478"/>
          <ac:grpSpMkLst>
            <pc:docMk/>
            <pc:sldMk cId="0" sldId="308"/>
            <ac:grpSpMk id="3" creationId="{00000000-0000-0000-0000-000000000000}"/>
          </ac:grpSpMkLst>
        </pc:grpChg>
        <pc:picChg chg="add mod">
          <ac:chgData name="gurel celebi" userId="e174cadc97c9b31c" providerId="LiveId" clId="{68BAFBBF-959F-4541-A1B8-83BC00785C9E}" dt="2025-03-21T20:41:50.847" v="1288"/>
          <ac:picMkLst>
            <pc:docMk/>
            <pc:sldMk cId="0" sldId="308"/>
            <ac:picMk id="9" creationId="{1E3C4759-F142-2DAE-DEC3-BEC1D8A2CEF2}"/>
          </ac:picMkLst>
        </pc:picChg>
      </pc:sldChg>
      <pc:sldChg chg="addSp delSp modSp mod">
        <pc:chgData name="gurel celebi" userId="e174cadc97c9b31c" providerId="LiveId" clId="{68BAFBBF-959F-4541-A1B8-83BC00785C9E}" dt="2025-03-21T20:42:16.235" v="1326" actId="20577"/>
        <pc:sldMkLst>
          <pc:docMk/>
          <pc:sldMk cId="0" sldId="309"/>
        </pc:sldMkLst>
        <pc:spChg chg="mod">
          <ac:chgData name="gurel celebi" userId="e174cadc97c9b31c" providerId="LiveId" clId="{68BAFBBF-959F-4541-A1B8-83BC00785C9E}" dt="2025-03-21T20:42:16.235" v="1326" actId="20577"/>
          <ac:spMkLst>
            <pc:docMk/>
            <pc:sldMk cId="0" sldId="309"/>
            <ac:spMk id="2" creationId="{00000000-0000-0000-0000-000000000000}"/>
          </ac:spMkLst>
        </pc:spChg>
        <pc:spChg chg="mod">
          <ac:chgData name="gurel celebi" userId="e174cadc97c9b31c" providerId="LiveId" clId="{68BAFBBF-959F-4541-A1B8-83BC00785C9E}" dt="2025-03-21T19:29:20.140" v="341" actId="27636"/>
          <ac:spMkLst>
            <pc:docMk/>
            <pc:sldMk cId="0" sldId="309"/>
            <ac:spMk id="7170" creationId="{00000000-0000-0000-0000-000000000000}"/>
          </ac:spMkLst>
        </pc:spChg>
        <pc:grpChg chg="del">
          <ac:chgData name="gurel celebi" userId="e174cadc97c9b31c" providerId="LiveId" clId="{68BAFBBF-959F-4541-A1B8-83BC00785C9E}" dt="2025-03-21T20:42:06.810" v="1307" actId="478"/>
          <ac:grpSpMkLst>
            <pc:docMk/>
            <pc:sldMk cId="0" sldId="309"/>
            <ac:grpSpMk id="3" creationId="{00000000-0000-0000-0000-000000000000}"/>
          </ac:grpSpMkLst>
        </pc:grpChg>
        <pc:picChg chg="add mod">
          <ac:chgData name="gurel celebi" userId="e174cadc97c9b31c" providerId="LiveId" clId="{68BAFBBF-959F-4541-A1B8-83BC00785C9E}" dt="2025-03-21T20:42:11.081" v="1308"/>
          <ac:picMkLst>
            <pc:docMk/>
            <pc:sldMk cId="0" sldId="309"/>
            <ac:picMk id="9" creationId="{29B6A63C-43E9-FEDA-9278-3B2B1E72C7DA}"/>
          </ac:picMkLst>
        </pc:picChg>
      </pc:sldChg>
      <pc:sldChg chg="addSp delSp modSp mod">
        <pc:chgData name="gurel celebi" userId="e174cadc97c9b31c" providerId="LiveId" clId="{68BAFBBF-959F-4541-A1B8-83BC00785C9E}" dt="2025-03-21T20:43:02.343" v="1390" actId="20577"/>
        <pc:sldMkLst>
          <pc:docMk/>
          <pc:sldMk cId="0" sldId="318"/>
        </pc:sldMkLst>
        <pc:spChg chg="mod">
          <ac:chgData name="gurel celebi" userId="e174cadc97c9b31c" providerId="LiveId" clId="{68BAFBBF-959F-4541-A1B8-83BC00785C9E}" dt="2025-03-21T20:43:02.343" v="1390" actId="20577"/>
          <ac:spMkLst>
            <pc:docMk/>
            <pc:sldMk cId="0" sldId="318"/>
            <ac:spMk id="2" creationId="{00000000-0000-0000-0000-000000000000}"/>
          </ac:spMkLst>
        </pc:spChg>
        <pc:grpChg chg="del">
          <ac:chgData name="gurel celebi" userId="e174cadc97c9b31c" providerId="LiveId" clId="{68BAFBBF-959F-4541-A1B8-83BC00785C9E}" dt="2025-03-21T20:42:51.112" v="1368" actId="478"/>
          <ac:grpSpMkLst>
            <pc:docMk/>
            <pc:sldMk cId="0" sldId="318"/>
            <ac:grpSpMk id="3" creationId="{00000000-0000-0000-0000-000000000000}"/>
          </ac:grpSpMkLst>
        </pc:grpChg>
        <pc:picChg chg="add mod">
          <ac:chgData name="gurel celebi" userId="e174cadc97c9b31c" providerId="LiveId" clId="{68BAFBBF-959F-4541-A1B8-83BC00785C9E}" dt="2025-03-21T20:42:53.462" v="1369"/>
          <ac:picMkLst>
            <pc:docMk/>
            <pc:sldMk cId="0" sldId="318"/>
            <ac:picMk id="9" creationId="{C4964BE6-3BCA-5096-5214-9463DB21D768}"/>
          </ac:picMkLst>
        </pc:picChg>
      </pc:sldChg>
      <pc:sldChg chg="addSp delSp modSp mod">
        <pc:chgData name="gurel celebi" userId="e174cadc97c9b31c" providerId="LiveId" clId="{68BAFBBF-959F-4541-A1B8-83BC00785C9E}" dt="2025-03-21T20:43:43.560" v="1453" actId="20577"/>
        <pc:sldMkLst>
          <pc:docMk/>
          <pc:sldMk cId="0" sldId="323"/>
        </pc:sldMkLst>
        <pc:spChg chg="mod">
          <ac:chgData name="gurel celebi" userId="e174cadc97c9b31c" providerId="LiveId" clId="{68BAFBBF-959F-4541-A1B8-83BC00785C9E}" dt="2025-03-21T20:43:43.560" v="1453" actId="20577"/>
          <ac:spMkLst>
            <pc:docMk/>
            <pc:sldMk cId="0" sldId="323"/>
            <ac:spMk id="2" creationId="{00000000-0000-0000-0000-000000000000}"/>
          </ac:spMkLst>
        </pc:spChg>
        <pc:spChg chg="mod">
          <ac:chgData name="gurel celebi" userId="e174cadc97c9b31c" providerId="LiveId" clId="{68BAFBBF-959F-4541-A1B8-83BC00785C9E}" dt="2025-03-21T20:14:37.485" v="831" actId="20577"/>
          <ac:spMkLst>
            <pc:docMk/>
            <pc:sldMk cId="0" sldId="323"/>
            <ac:spMk id="7170" creationId="{00000000-0000-0000-0000-000000000000}"/>
          </ac:spMkLst>
        </pc:spChg>
        <pc:grpChg chg="del">
          <ac:chgData name="gurel celebi" userId="e174cadc97c9b31c" providerId="LiveId" clId="{68BAFBBF-959F-4541-A1B8-83BC00785C9E}" dt="2025-03-21T20:43:35.094" v="1433" actId="478"/>
          <ac:grpSpMkLst>
            <pc:docMk/>
            <pc:sldMk cId="0" sldId="323"/>
            <ac:grpSpMk id="3" creationId="{00000000-0000-0000-0000-000000000000}"/>
          </ac:grpSpMkLst>
        </pc:grpChg>
        <pc:picChg chg="add mod">
          <ac:chgData name="gurel celebi" userId="e174cadc97c9b31c" providerId="LiveId" clId="{68BAFBBF-959F-4541-A1B8-83BC00785C9E}" dt="2025-03-21T20:43:38.093" v="1434"/>
          <ac:picMkLst>
            <pc:docMk/>
            <pc:sldMk cId="0" sldId="323"/>
            <ac:picMk id="9" creationId="{9BA09DBB-65D9-D167-7360-82A518827940}"/>
          </ac:picMkLst>
        </pc:picChg>
      </pc:sldChg>
      <pc:sldChg chg="addSp delSp modSp mod">
        <pc:chgData name="gurel celebi" userId="e174cadc97c9b31c" providerId="LiveId" clId="{68BAFBBF-959F-4541-A1B8-83BC00785C9E}" dt="2025-03-21T20:44:00.986" v="1478" actId="20577"/>
        <pc:sldMkLst>
          <pc:docMk/>
          <pc:sldMk cId="0" sldId="325"/>
        </pc:sldMkLst>
        <pc:spChg chg="mod">
          <ac:chgData name="gurel celebi" userId="e174cadc97c9b31c" providerId="LiveId" clId="{68BAFBBF-959F-4541-A1B8-83BC00785C9E}" dt="2025-03-21T20:44:00.986" v="1478" actId="20577"/>
          <ac:spMkLst>
            <pc:docMk/>
            <pc:sldMk cId="0" sldId="325"/>
            <ac:spMk id="2" creationId="{00000000-0000-0000-0000-000000000000}"/>
          </ac:spMkLst>
        </pc:spChg>
        <pc:spChg chg="mod">
          <ac:chgData name="gurel celebi" userId="e174cadc97c9b31c" providerId="LiveId" clId="{68BAFBBF-959F-4541-A1B8-83BC00785C9E}" dt="2025-03-21T20:14:59.076" v="835" actId="20577"/>
          <ac:spMkLst>
            <pc:docMk/>
            <pc:sldMk cId="0" sldId="325"/>
            <ac:spMk id="7170" creationId="{00000000-0000-0000-0000-000000000000}"/>
          </ac:spMkLst>
        </pc:spChg>
        <pc:grpChg chg="del">
          <ac:chgData name="gurel celebi" userId="e174cadc97c9b31c" providerId="LiveId" clId="{68BAFBBF-959F-4541-A1B8-83BC00785C9E}" dt="2025-03-21T20:43:53.684" v="1454" actId="478"/>
          <ac:grpSpMkLst>
            <pc:docMk/>
            <pc:sldMk cId="0" sldId="325"/>
            <ac:grpSpMk id="3" creationId="{00000000-0000-0000-0000-000000000000}"/>
          </ac:grpSpMkLst>
        </pc:grpChg>
        <pc:picChg chg="add mod">
          <ac:chgData name="gurel celebi" userId="e174cadc97c9b31c" providerId="LiveId" clId="{68BAFBBF-959F-4541-A1B8-83BC00785C9E}" dt="2025-03-21T20:43:55.626" v="1455"/>
          <ac:picMkLst>
            <pc:docMk/>
            <pc:sldMk cId="0" sldId="325"/>
            <ac:picMk id="9" creationId="{257B74E5-9FF3-6304-B6F4-816A2F4A86D0}"/>
          </ac:picMkLst>
        </pc:picChg>
      </pc:sldChg>
      <pc:sldChg chg="addSp delSp modSp mod">
        <pc:chgData name="gurel celebi" userId="e174cadc97c9b31c" providerId="LiveId" clId="{68BAFBBF-959F-4541-A1B8-83BC00785C9E}" dt="2025-03-21T20:40:02.963" v="1235" actId="1038"/>
        <pc:sldMkLst>
          <pc:docMk/>
          <pc:sldMk cId="0" sldId="350"/>
        </pc:sldMkLst>
        <pc:spChg chg="mod">
          <ac:chgData name="gurel celebi" userId="e174cadc97c9b31c" providerId="LiveId" clId="{68BAFBBF-959F-4541-A1B8-83BC00785C9E}" dt="2025-03-21T20:39:35.196" v="1222" actId="20577"/>
          <ac:spMkLst>
            <pc:docMk/>
            <pc:sldMk cId="0" sldId="350"/>
            <ac:spMk id="9" creationId="{00000000-0000-0000-0000-000000000000}"/>
          </ac:spMkLst>
        </pc:spChg>
        <pc:spChg chg="mod">
          <ac:chgData name="gurel celebi" userId="e174cadc97c9b31c" providerId="LiveId" clId="{68BAFBBF-959F-4541-A1B8-83BC00785C9E}" dt="2025-03-21T19:29:20.116" v="340" actId="27636"/>
          <ac:spMkLst>
            <pc:docMk/>
            <pc:sldMk cId="0" sldId="350"/>
            <ac:spMk id="7170" creationId="{00000000-0000-0000-0000-000000000000}"/>
          </ac:spMkLst>
        </pc:spChg>
        <pc:grpChg chg="del">
          <ac:chgData name="gurel celebi" userId="e174cadc97c9b31c" providerId="LiveId" clId="{68BAFBBF-959F-4541-A1B8-83BC00785C9E}" dt="2025-03-21T20:39:22.793" v="1219" actId="478"/>
          <ac:grpSpMkLst>
            <pc:docMk/>
            <pc:sldMk cId="0" sldId="350"/>
            <ac:grpSpMk id="3" creationId="{00000000-0000-0000-0000-000000000000}"/>
          </ac:grpSpMkLst>
        </pc:grpChg>
        <pc:picChg chg="add mod">
          <ac:chgData name="gurel celebi" userId="e174cadc97c9b31c" providerId="LiveId" clId="{68BAFBBF-959F-4541-A1B8-83BC00785C9E}" dt="2025-03-21T20:40:02.963" v="1235" actId="1038"/>
          <ac:picMkLst>
            <pc:docMk/>
            <pc:sldMk cId="0" sldId="350"/>
            <ac:picMk id="2" creationId="{6BDAAB76-903E-FCE5-0F47-F21CAEF461A0}"/>
          </ac:picMkLst>
        </pc:picChg>
      </pc:sldChg>
      <pc:sldChg chg="addSp delSp modSp mod">
        <pc:chgData name="gurel celebi" userId="e174cadc97c9b31c" providerId="LiveId" clId="{68BAFBBF-959F-4541-A1B8-83BC00785C9E}" dt="2025-03-21T20:39:52.624" v="1234" actId="1038"/>
        <pc:sldMkLst>
          <pc:docMk/>
          <pc:sldMk cId="1606239319" sldId="367"/>
        </pc:sldMkLst>
        <pc:spChg chg="add mod">
          <ac:chgData name="gurel celebi" userId="e174cadc97c9b31c" providerId="LiveId" clId="{68BAFBBF-959F-4541-A1B8-83BC00785C9E}" dt="2025-03-21T20:21:08.038" v="1115" actId="1038"/>
          <ac:spMkLst>
            <pc:docMk/>
            <pc:sldMk cId="1606239319" sldId="367"/>
            <ac:spMk id="2" creationId="{54B3E29D-C03B-DC19-0FBC-4E014C280311}"/>
          </ac:spMkLst>
        </pc:spChg>
        <pc:spChg chg="add del mod">
          <ac:chgData name="gurel celebi" userId="e174cadc97c9b31c" providerId="LiveId" clId="{68BAFBBF-959F-4541-A1B8-83BC00785C9E}" dt="2025-03-21T20:10:03.838" v="808" actId="478"/>
          <ac:spMkLst>
            <pc:docMk/>
            <pc:sldMk cId="1606239319" sldId="367"/>
            <ac:spMk id="3" creationId="{00000000-0000-0000-0000-000000000000}"/>
          </ac:spMkLst>
        </pc:spChg>
        <pc:spChg chg="mod">
          <ac:chgData name="gurel celebi" userId="e174cadc97c9b31c" providerId="LiveId" clId="{68BAFBBF-959F-4541-A1B8-83BC00785C9E}" dt="2025-03-21T20:31:33.370" v="1176" actId="20577"/>
          <ac:spMkLst>
            <pc:docMk/>
            <pc:sldMk cId="1606239319" sldId="367"/>
            <ac:spMk id="5" creationId="{00000000-0000-0000-0000-000000000000}"/>
          </ac:spMkLst>
        </pc:spChg>
        <pc:spChg chg="mod">
          <ac:chgData name="gurel celebi" userId="e174cadc97c9b31c" providerId="LiveId" clId="{68BAFBBF-959F-4541-A1B8-83BC00785C9E}" dt="2025-03-21T20:09:47.874" v="806" actId="1076"/>
          <ac:spMkLst>
            <pc:docMk/>
            <pc:sldMk cId="1606239319" sldId="367"/>
            <ac:spMk id="12" creationId="{00000000-0000-0000-0000-000000000000}"/>
          </ac:spMkLst>
        </pc:spChg>
        <pc:spChg chg="del mod">
          <ac:chgData name="gurel celebi" userId="e174cadc97c9b31c" providerId="LiveId" clId="{68BAFBBF-959F-4541-A1B8-83BC00785C9E}" dt="2025-03-21T20:09:40.906" v="805" actId="478"/>
          <ac:spMkLst>
            <pc:docMk/>
            <pc:sldMk cId="1606239319" sldId="367"/>
            <ac:spMk id="13" creationId="{00000000-0000-0000-0000-000000000000}"/>
          </ac:spMkLst>
        </pc:spChg>
        <pc:spChg chg="add del mod">
          <ac:chgData name="gurel celebi" userId="e174cadc97c9b31c" providerId="LiveId" clId="{68BAFBBF-959F-4541-A1B8-83BC00785C9E}" dt="2025-03-21T20:02:53.581" v="531"/>
          <ac:spMkLst>
            <pc:docMk/>
            <pc:sldMk cId="1606239319" sldId="367"/>
            <ac:spMk id="14" creationId="{7CB2113A-6C19-ACD8-B4D7-DAFD2622717B}"/>
          </ac:spMkLst>
        </pc:spChg>
        <pc:spChg chg="add mod">
          <ac:chgData name="gurel celebi" userId="e174cadc97c9b31c" providerId="LiveId" clId="{68BAFBBF-959F-4541-A1B8-83BC00785C9E}" dt="2025-03-21T20:21:12.668" v="1121" actId="1037"/>
          <ac:spMkLst>
            <pc:docMk/>
            <pc:sldMk cId="1606239319" sldId="367"/>
            <ac:spMk id="15" creationId="{8D7AE50C-82F7-F0D5-D165-D34F7E2058F0}"/>
          </ac:spMkLst>
        </pc:spChg>
        <pc:spChg chg="add mod">
          <ac:chgData name="gurel celebi" userId="e174cadc97c9b31c" providerId="LiveId" clId="{68BAFBBF-959F-4541-A1B8-83BC00785C9E}" dt="2025-03-21T20:21:29.504" v="1141" actId="1037"/>
          <ac:spMkLst>
            <pc:docMk/>
            <pc:sldMk cId="1606239319" sldId="367"/>
            <ac:spMk id="16" creationId="{DE68C3E4-3F42-496B-166F-82C8C66C4496}"/>
          </ac:spMkLst>
        </pc:spChg>
        <pc:spChg chg="add mod">
          <ac:chgData name="gurel celebi" userId="e174cadc97c9b31c" providerId="LiveId" clId="{68BAFBBF-959F-4541-A1B8-83BC00785C9E}" dt="2025-03-21T20:21:34.420" v="1142" actId="1037"/>
          <ac:spMkLst>
            <pc:docMk/>
            <pc:sldMk cId="1606239319" sldId="367"/>
            <ac:spMk id="17" creationId="{FE045706-EBAA-42D4-6B10-85CE6C1B55C5}"/>
          </ac:spMkLst>
        </pc:spChg>
        <pc:spChg chg="add mod">
          <ac:chgData name="gurel celebi" userId="e174cadc97c9b31c" providerId="LiveId" clId="{68BAFBBF-959F-4541-A1B8-83BC00785C9E}" dt="2025-03-21T20:21:35.371" v="1143" actId="1037"/>
          <ac:spMkLst>
            <pc:docMk/>
            <pc:sldMk cId="1606239319" sldId="367"/>
            <ac:spMk id="18" creationId="{0F2B6C50-6177-78C8-91C7-447AB700F5D3}"/>
          </ac:spMkLst>
        </pc:spChg>
        <pc:grpChg chg="del">
          <ac:chgData name="gurel celebi" userId="e174cadc97c9b31c" providerId="LiveId" clId="{68BAFBBF-959F-4541-A1B8-83BC00785C9E}" dt="2025-03-21T20:38:50.606" v="1211" actId="478"/>
          <ac:grpSpMkLst>
            <pc:docMk/>
            <pc:sldMk cId="1606239319" sldId="367"/>
            <ac:grpSpMk id="6" creationId="{00000000-0000-0000-0000-000000000000}"/>
          </ac:grpSpMkLst>
        </pc:grpChg>
        <pc:picChg chg="add mod">
          <ac:chgData name="gurel celebi" userId="e174cadc97c9b31c" providerId="LiveId" clId="{68BAFBBF-959F-4541-A1B8-83BC00785C9E}" dt="2025-03-21T20:39:52.624" v="1234" actId="1038"/>
          <ac:picMkLst>
            <pc:docMk/>
            <pc:sldMk cId="1606239319" sldId="367"/>
            <ac:picMk id="19" creationId="{5125DB8E-6B63-E5AE-132B-FDD7ACA19F6E}"/>
          </ac:picMkLst>
        </pc:picChg>
      </pc:sldChg>
      <pc:sldChg chg="addSp delSp modSp mod">
        <pc:chgData name="gurel celebi" userId="e174cadc97c9b31c" providerId="LiveId" clId="{68BAFBBF-959F-4541-A1B8-83BC00785C9E}" dt="2025-03-21T20:44:14.704" v="1499" actId="20577"/>
        <pc:sldMkLst>
          <pc:docMk/>
          <pc:sldMk cId="3746286538" sldId="380"/>
        </pc:sldMkLst>
        <pc:spChg chg="mod">
          <ac:chgData name="gurel celebi" userId="e174cadc97c9b31c" providerId="LiveId" clId="{68BAFBBF-959F-4541-A1B8-83BC00785C9E}" dt="2025-03-21T20:44:14.704" v="1499" actId="20577"/>
          <ac:spMkLst>
            <pc:docMk/>
            <pc:sldMk cId="3746286538" sldId="380"/>
            <ac:spMk id="2" creationId="{00000000-0000-0000-0000-000000000000}"/>
          </ac:spMkLst>
        </pc:spChg>
        <pc:spChg chg="mod">
          <ac:chgData name="gurel celebi" userId="e174cadc97c9b31c" providerId="LiveId" clId="{68BAFBBF-959F-4541-A1B8-83BC00785C9E}" dt="2025-03-21T20:15:09.845" v="837" actId="403"/>
          <ac:spMkLst>
            <pc:docMk/>
            <pc:sldMk cId="3746286538" sldId="380"/>
            <ac:spMk id="7170" creationId="{00000000-0000-0000-0000-000000000000}"/>
          </ac:spMkLst>
        </pc:spChg>
        <pc:grpChg chg="del">
          <ac:chgData name="gurel celebi" userId="e174cadc97c9b31c" providerId="LiveId" clId="{68BAFBBF-959F-4541-A1B8-83BC00785C9E}" dt="2025-03-21T20:44:07.274" v="1479" actId="478"/>
          <ac:grpSpMkLst>
            <pc:docMk/>
            <pc:sldMk cId="3746286538" sldId="380"/>
            <ac:grpSpMk id="3" creationId="{00000000-0000-0000-0000-000000000000}"/>
          </ac:grpSpMkLst>
        </pc:grpChg>
        <pc:picChg chg="add mod">
          <ac:chgData name="gurel celebi" userId="e174cadc97c9b31c" providerId="LiveId" clId="{68BAFBBF-959F-4541-A1B8-83BC00785C9E}" dt="2025-03-21T20:44:09.137" v="1480"/>
          <ac:picMkLst>
            <pc:docMk/>
            <pc:sldMk cId="3746286538" sldId="380"/>
            <ac:picMk id="9" creationId="{1FB504E3-4691-F979-BA6C-C50AF9DCCEEC}"/>
          </ac:picMkLst>
        </pc:picChg>
      </pc:sldChg>
      <pc:sldChg chg="addSp delSp modSp mod">
        <pc:chgData name="gurel celebi" userId="e174cadc97c9b31c" providerId="LiveId" clId="{68BAFBBF-959F-4541-A1B8-83BC00785C9E}" dt="2025-03-21T20:44:27.529" v="1521" actId="20577"/>
        <pc:sldMkLst>
          <pc:docMk/>
          <pc:sldMk cId="3724972331" sldId="381"/>
        </pc:sldMkLst>
        <pc:spChg chg="mod">
          <ac:chgData name="gurel celebi" userId="e174cadc97c9b31c" providerId="LiveId" clId="{68BAFBBF-959F-4541-A1B8-83BC00785C9E}" dt="2025-03-21T20:44:27.529" v="1521" actId="20577"/>
          <ac:spMkLst>
            <pc:docMk/>
            <pc:sldMk cId="3724972331" sldId="381"/>
            <ac:spMk id="2" creationId="{00000000-0000-0000-0000-000000000000}"/>
          </ac:spMkLst>
        </pc:spChg>
        <pc:spChg chg="mod">
          <ac:chgData name="gurel celebi" userId="e174cadc97c9b31c" providerId="LiveId" clId="{68BAFBBF-959F-4541-A1B8-83BC00785C9E}" dt="2025-03-21T20:15:20.740" v="838" actId="207"/>
          <ac:spMkLst>
            <pc:docMk/>
            <pc:sldMk cId="3724972331" sldId="381"/>
            <ac:spMk id="7170" creationId="{00000000-0000-0000-0000-000000000000}"/>
          </ac:spMkLst>
        </pc:spChg>
        <pc:grpChg chg="del">
          <ac:chgData name="gurel celebi" userId="e174cadc97c9b31c" providerId="LiveId" clId="{68BAFBBF-959F-4541-A1B8-83BC00785C9E}" dt="2025-03-21T20:44:20.680" v="1500" actId="478"/>
          <ac:grpSpMkLst>
            <pc:docMk/>
            <pc:sldMk cId="3724972331" sldId="381"/>
            <ac:grpSpMk id="3" creationId="{00000000-0000-0000-0000-000000000000}"/>
          </ac:grpSpMkLst>
        </pc:grpChg>
        <pc:picChg chg="add mod">
          <ac:chgData name="gurel celebi" userId="e174cadc97c9b31c" providerId="LiveId" clId="{68BAFBBF-959F-4541-A1B8-83BC00785C9E}" dt="2025-03-21T20:44:22.741" v="1501"/>
          <ac:picMkLst>
            <pc:docMk/>
            <pc:sldMk cId="3724972331" sldId="381"/>
            <ac:picMk id="9" creationId="{E95B52D3-741C-2478-20F4-DC4509400B49}"/>
          </ac:picMkLst>
        </pc:picChg>
      </pc:sldChg>
      <pc:sldChg chg="addSp delSp modSp mod">
        <pc:chgData name="gurel celebi" userId="e174cadc97c9b31c" providerId="LiveId" clId="{68BAFBBF-959F-4541-A1B8-83BC00785C9E}" dt="2025-03-21T20:42:29.602" v="1346" actId="20577"/>
        <pc:sldMkLst>
          <pc:docMk/>
          <pc:sldMk cId="2383876968" sldId="382"/>
        </pc:sldMkLst>
        <pc:spChg chg="mod">
          <ac:chgData name="gurel celebi" userId="e174cadc97c9b31c" providerId="LiveId" clId="{68BAFBBF-959F-4541-A1B8-83BC00785C9E}" dt="2025-03-21T20:42:29.602" v="1346" actId="20577"/>
          <ac:spMkLst>
            <pc:docMk/>
            <pc:sldMk cId="2383876968" sldId="382"/>
            <ac:spMk id="2" creationId="{00000000-0000-0000-0000-000000000000}"/>
          </ac:spMkLst>
        </pc:spChg>
        <pc:spChg chg="mod">
          <ac:chgData name="gurel celebi" userId="e174cadc97c9b31c" providerId="LiveId" clId="{68BAFBBF-959F-4541-A1B8-83BC00785C9E}" dt="2025-03-21T19:28:25.819" v="334" actId="27636"/>
          <ac:spMkLst>
            <pc:docMk/>
            <pc:sldMk cId="2383876968" sldId="382"/>
            <ac:spMk id="7170" creationId="{00000000-0000-0000-0000-000000000000}"/>
          </ac:spMkLst>
        </pc:spChg>
        <pc:grpChg chg="del">
          <ac:chgData name="gurel celebi" userId="e174cadc97c9b31c" providerId="LiveId" clId="{68BAFBBF-959F-4541-A1B8-83BC00785C9E}" dt="2025-03-21T20:42:23.054" v="1327" actId="478"/>
          <ac:grpSpMkLst>
            <pc:docMk/>
            <pc:sldMk cId="2383876968" sldId="382"/>
            <ac:grpSpMk id="3" creationId="{00000000-0000-0000-0000-000000000000}"/>
          </ac:grpSpMkLst>
        </pc:grpChg>
        <pc:picChg chg="add mod">
          <ac:chgData name="gurel celebi" userId="e174cadc97c9b31c" providerId="LiveId" clId="{68BAFBBF-959F-4541-A1B8-83BC00785C9E}" dt="2025-03-21T20:42:25.096" v="1328"/>
          <ac:picMkLst>
            <pc:docMk/>
            <pc:sldMk cId="2383876968" sldId="382"/>
            <ac:picMk id="9" creationId="{A521E8B1-353C-7DD0-8AF1-5A0C254BB449}"/>
          </ac:picMkLst>
        </pc:picChg>
      </pc:sldChg>
      <pc:sldChg chg="addSp delSp modSp mod">
        <pc:chgData name="gurel celebi" userId="e174cadc97c9b31c" providerId="LiveId" clId="{68BAFBBF-959F-4541-A1B8-83BC00785C9E}" dt="2025-03-21T20:42:43.035" v="1367" actId="20577"/>
        <pc:sldMkLst>
          <pc:docMk/>
          <pc:sldMk cId="1084124632" sldId="383"/>
        </pc:sldMkLst>
        <pc:spChg chg="mod">
          <ac:chgData name="gurel celebi" userId="e174cadc97c9b31c" providerId="LiveId" clId="{68BAFBBF-959F-4541-A1B8-83BC00785C9E}" dt="2025-03-21T20:42:43.035" v="1367" actId="20577"/>
          <ac:spMkLst>
            <pc:docMk/>
            <pc:sldMk cId="1084124632" sldId="383"/>
            <ac:spMk id="2" creationId="{00000000-0000-0000-0000-000000000000}"/>
          </ac:spMkLst>
        </pc:spChg>
        <pc:spChg chg="mod">
          <ac:chgData name="gurel celebi" userId="e174cadc97c9b31c" providerId="LiveId" clId="{68BAFBBF-959F-4541-A1B8-83BC00785C9E}" dt="2025-03-21T19:29:20.170" v="342" actId="27636"/>
          <ac:spMkLst>
            <pc:docMk/>
            <pc:sldMk cId="1084124632" sldId="383"/>
            <ac:spMk id="7170" creationId="{00000000-0000-0000-0000-000000000000}"/>
          </ac:spMkLst>
        </pc:spChg>
        <pc:grpChg chg="del">
          <ac:chgData name="gurel celebi" userId="e174cadc97c9b31c" providerId="LiveId" clId="{68BAFBBF-959F-4541-A1B8-83BC00785C9E}" dt="2025-03-21T20:42:34.207" v="1347" actId="478"/>
          <ac:grpSpMkLst>
            <pc:docMk/>
            <pc:sldMk cId="1084124632" sldId="383"/>
            <ac:grpSpMk id="3" creationId="{00000000-0000-0000-0000-000000000000}"/>
          </ac:grpSpMkLst>
        </pc:grpChg>
        <pc:picChg chg="add mod">
          <ac:chgData name="gurel celebi" userId="e174cadc97c9b31c" providerId="LiveId" clId="{68BAFBBF-959F-4541-A1B8-83BC00785C9E}" dt="2025-03-21T20:42:36.780" v="1348"/>
          <ac:picMkLst>
            <pc:docMk/>
            <pc:sldMk cId="1084124632" sldId="383"/>
            <ac:picMk id="9" creationId="{1421EBE8-3A9B-1C8B-0551-808A8ADD70B3}"/>
          </ac:picMkLst>
        </pc:picChg>
      </pc:sldChg>
      <pc:sldChg chg="addSp delSp modSp mod">
        <pc:chgData name="gurel celebi" userId="e174cadc97c9b31c" providerId="LiveId" clId="{68BAFBBF-959F-4541-A1B8-83BC00785C9E}" dt="2025-03-21T20:43:15.985" v="1411"/>
        <pc:sldMkLst>
          <pc:docMk/>
          <pc:sldMk cId="3995167233" sldId="384"/>
        </pc:sldMkLst>
        <pc:spChg chg="mod">
          <ac:chgData name="gurel celebi" userId="e174cadc97c9b31c" providerId="LiveId" clId="{68BAFBBF-959F-4541-A1B8-83BC00785C9E}" dt="2025-03-21T20:43:11.211" v="1409" actId="20577"/>
          <ac:spMkLst>
            <pc:docMk/>
            <pc:sldMk cId="3995167233" sldId="384"/>
            <ac:spMk id="2" creationId="{00000000-0000-0000-0000-000000000000}"/>
          </ac:spMkLst>
        </pc:spChg>
        <pc:spChg chg="mod">
          <ac:chgData name="gurel celebi" userId="e174cadc97c9b31c" providerId="LiveId" clId="{68BAFBBF-959F-4541-A1B8-83BC00785C9E}" dt="2025-03-21T20:13:35.107" v="815" actId="403"/>
          <ac:spMkLst>
            <pc:docMk/>
            <pc:sldMk cId="3995167233" sldId="384"/>
            <ac:spMk id="7170" creationId="{00000000-0000-0000-0000-000000000000}"/>
          </ac:spMkLst>
        </pc:spChg>
        <pc:grpChg chg="del">
          <ac:chgData name="gurel celebi" userId="e174cadc97c9b31c" providerId="LiveId" clId="{68BAFBBF-959F-4541-A1B8-83BC00785C9E}" dt="2025-03-21T20:43:14.190" v="1410" actId="478"/>
          <ac:grpSpMkLst>
            <pc:docMk/>
            <pc:sldMk cId="3995167233" sldId="384"/>
            <ac:grpSpMk id="3" creationId="{00000000-0000-0000-0000-000000000000}"/>
          </ac:grpSpMkLst>
        </pc:grpChg>
        <pc:picChg chg="add mod">
          <ac:chgData name="gurel celebi" userId="e174cadc97c9b31c" providerId="LiveId" clId="{68BAFBBF-959F-4541-A1B8-83BC00785C9E}" dt="2025-03-21T20:43:15.985" v="1411"/>
          <ac:picMkLst>
            <pc:docMk/>
            <pc:sldMk cId="3995167233" sldId="384"/>
            <ac:picMk id="9" creationId="{79F249B5-D4D1-3A06-4EEF-F36B1FD92612}"/>
          </ac:picMkLst>
        </pc:picChg>
      </pc:sldChg>
      <pc:sldChg chg="addSp delSp modSp mod">
        <pc:chgData name="gurel celebi" userId="e174cadc97c9b31c" providerId="LiveId" clId="{68BAFBBF-959F-4541-A1B8-83BC00785C9E}" dt="2025-03-21T20:43:30.076" v="1432" actId="20577"/>
        <pc:sldMkLst>
          <pc:docMk/>
          <pc:sldMk cId="1504065880" sldId="385"/>
        </pc:sldMkLst>
        <pc:spChg chg="mod">
          <ac:chgData name="gurel celebi" userId="e174cadc97c9b31c" providerId="LiveId" clId="{68BAFBBF-959F-4541-A1B8-83BC00785C9E}" dt="2025-03-21T20:43:30.076" v="1432" actId="20577"/>
          <ac:spMkLst>
            <pc:docMk/>
            <pc:sldMk cId="1504065880" sldId="385"/>
            <ac:spMk id="2" creationId="{00000000-0000-0000-0000-000000000000}"/>
          </ac:spMkLst>
        </pc:spChg>
        <pc:spChg chg="mod">
          <ac:chgData name="gurel celebi" userId="e174cadc97c9b31c" providerId="LiveId" clId="{68BAFBBF-959F-4541-A1B8-83BC00785C9E}" dt="2025-03-21T20:13:48.712" v="817" actId="403"/>
          <ac:spMkLst>
            <pc:docMk/>
            <pc:sldMk cId="1504065880" sldId="385"/>
            <ac:spMk id="7170" creationId="{00000000-0000-0000-0000-000000000000}"/>
          </ac:spMkLst>
        </pc:spChg>
        <pc:grpChg chg="del">
          <ac:chgData name="gurel celebi" userId="e174cadc97c9b31c" providerId="LiveId" clId="{68BAFBBF-959F-4541-A1B8-83BC00785C9E}" dt="2025-03-21T20:43:20.847" v="1412" actId="478"/>
          <ac:grpSpMkLst>
            <pc:docMk/>
            <pc:sldMk cId="1504065880" sldId="385"/>
            <ac:grpSpMk id="3" creationId="{00000000-0000-0000-0000-000000000000}"/>
          </ac:grpSpMkLst>
        </pc:grpChg>
        <pc:picChg chg="add mod">
          <ac:chgData name="gurel celebi" userId="e174cadc97c9b31c" providerId="LiveId" clId="{68BAFBBF-959F-4541-A1B8-83BC00785C9E}" dt="2025-03-21T20:43:22.745" v="1413"/>
          <ac:picMkLst>
            <pc:docMk/>
            <pc:sldMk cId="1504065880" sldId="385"/>
            <ac:picMk id="9" creationId="{5876149C-9E7A-795B-AA76-AA3A5A10A381}"/>
          </ac:picMkLst>
        </pc:picChg>
      </pc:sldChg>
      <pc:sldChg chg="addSp delSp modSp mod">
        <pc:chgData name="gurel celebi" userId="e174cadc97c9b31c" providerId="LiveId" clId="{68BAFBBF-959F-4541-A1B8-83BC00785C9E}" dt="2025-03-21T20:44:41.670" v="1544"/>
        <pc:sldMkLst>
          <pc:docMk/>
          <pc:sldMk cId="1174835875" sldId="386"/>
        </pc:sldMkLst>
        <pc:spChg chg="mod">
          <ac:chgData name="gurel celebi" userId="e174cadc97c9b31c" providerId="LiveId" clId="{68BAFBBF-959F-4541-A1B8-83BC00785C9E}" dt="2025-03-21T20:44:36.586" v="1542" actId="20577"/>
          <ac:spMkLst>
            <pc:docMk/>
            <pc:sldMk cId="1174835875" sldId="386"/>
            <ac:spMk id="2" creationId="{00000000-0000-0000-0000-000000000000}"/>
          </ac:spMkLst>
        </pc:spChg>
        <pc:spChg chg="mod">
          <ac:chgData name="gurel celebi" userId="e174cadc97c9b31c" providerId="LiveId" clId="{68BAFBBF-959F-4541-A1B8-83BC00785C9E}" dt="2025-03-21T20:15:29.051" v="839" actId="207"/>
          <ac:spMkLst>
            <pc:docMk/>
            <pc:sldMk cId="1174835875" sldId="386"/>
            <ac:spMk id="7170" creationId="{00000000-0000-0000-0000-000000000000}"/>
          </ac:spMkLst>
        </pc:spChg>
        <pc:grpChg chg="del">
          <ac:chgData name="gurel celebi" userId="e174cadc97c9b31c" providerId="LiveId" clId="{68BAFBBF-959F-4541-A1B8-83BC00785C9E}" dt="2025-03-21T20:44:38.861" v="1543" actId="478"/>
          <ac:grpSpMkLst>
            <pc:docMk/>
            <pc:sldMk cId="1174835875" sldId="386"/>
            <ac:grpSpMk id="3" creationId="{00000000-0000-0000-0000-000000000000}"/>
          </ac:grpSpMkLst>
        </pc:grpChg>
        <pc:picChg chg="add mod">
          <ac:chgData name="gurel celebi" userId="e174cadc97c9b31c" providerId="LiveId" clId="{68BAFBBF-959F-4541-A1B8-83BC00785C9E}" dt="2025-03-21T20:44:41.670" v="1544"/>
          <ac:picMkLst>
            <pc:docMk/>
            <pc:sldMk cId="1174835875" sldId="386"/>
            <ac:picMk id="9" creationId="{158E9E2F-9CDB-F93F-E653-7CEC90C323FC}"/>
          </ac:picMkLst>
        </pc:picChg>
      </pc:sldChg>
      <pc:sldChg chg="addSp delSp modSp mod">
        <pc:chgData name="gurel celebi" userId="e174cadc97c9b31c" providerId="LiveId" clId="{68BAFBBF-959F-4541-A1B8-83BC00785C9E}" dt="2025-03-21T20:44:56.370" v="1566"/>
        <pc:sldMkLst>
          <pc:docMk/>
          <pc:sldMk cId="4146343151" sldId="387"/>
        </pc:sldMkLst>
        <pc:spChg chg="mod">
          <ac:chgData name="gurel celebi" userId="e174cadc97c9b31c" providerId="LiveId" clId="{68BAFBBF-959F-4541-A1B8-83BC00785C9E}" dt="2025-03-21T20:44:48.695" v="1564" actId="20577"/>
          <ac:spMkLst>
            <pc:docMk/>
            <pc:sldMk cId="4146343151" sldId="387"/>
            <ac:spMk id="2" creationId="{00000000-0000-0000-0000-000000000000}"/>
          </ac:spMkLst>
        </pc:spChg>
        <pc:spChg chg="mod">
          <ac:chgData name="gurel celebi" userId="e174cadc97c9b31c" providerId="LiveId" clId="{68BAFBBF-959F-4541-A1B8-83BC00785C9E}" dt="2025-03-21T20:15:39.428" v="842" actId="403"/>
          <ac:spMkLst>
            <pc:docMk/>
            <pc:sldMk cId="4146343151" sldId="387"/>
            <ac:spMk id="7170" creationId="{00000000-0000-0000-0000-000000000000}"/>
          </ac:spMkLst>
        </pc:spChg>
        <pc:grpChg chg="del">
          <ac:chgData name="gurel celebi" userId="e174cadc97c9b31c" providerId="LiveId" clId="{68BAFBBF-959F-4541-A1B8-83BC00785C9E}" dt="2025-03-21T20:44:54.541" v="1565" actId="478"/>
          <ac:grpSpMkLst>
            <pc:docMk/>
            <pc:sldMk cId="4146343151" sldId="387"/>
            <ac:grpSpMk id="3" creationId="{00000000-0000-0000-0000-000000000000}"/>
          </ac:grpSpMkLst>
        </pc:grpChg>
        <pc:picChg chg="add mod">
          <ac:chgData name="gurel celebi" userId="e174cadc97c9b31c" providerId="LiveId" clId="{68BAFBBF-959F-4541-A1B8-83BC00785C9E}" dt="2025-03-21T20:44:56.370" v="1566"/>
          <ac:picMkLst>
            <pc:docMk/>
            <pc:sldMk cId="4146343151" sldId="387"/>
            <ac:picMk id="9" creationId="{B44D7BB1-D702-71DB-4B05-00D7331A8179}"/>
          </ac:picMkLst>
        </pc:picChg>
      </pc:sldChg>
      <pc:sldChg chg="addSp delSp modSp mod">
        <pc:chgData name="gurel celebi" userId="e174cadc97c9b31c" providerId="LiveId" clId="{68BAFBBF-959F-4541-A1B8-83BC00785C9E}" dt="2025-03-21T20:45:10.533" v="1586" actId="20577"/>
        <pc:sldMkLst>
          <pc:docMk/>
          <pc:sldMk cId="3678734477" sldId="389"/>
        </pc:sldMkLst>
        <pc:spChg chg="mod">
          <ac:chgData name="gurel celebi" userId="e174cadc97c9b31c" providerId="LiveId" clId="{68BAFBBF-959F-4541-A1B8-83BC00785C9E}" dt="2025-03-21T20:45:10.533" v="1586" actId="20577"/>
          <ac:spMkLst>
            <pc:docMk/>
            <pc:sldMk cId="3678734477" sldId="389"/>
            <ac:spMk id="2" creationId="{00000000-0000-0000-0000-000000000000}"/>
          </ac:spMkLst>
        </pc:spChg>
        <pc:spChg chg="mod">
          <ac:chgData name="gurel celebi" userId="e174cadc97c9b31c" providerId="LiveId" clId="{68BAFBBF-959F-4541-A1B8-83BC00785C9E}" dt="2025-03-21T20:15:50.163" v="844" actId="403"/>
          <ac:spMkLst>
            <pc:docMk/>
            <pc:sldMk cId="3678734477" sldId="389"/>
            <ac:spMk id="7170" creationId="{00000000-0000-0000-0000-000000000000}"/>
          </ac:spMkLst>
        </pc:spChg>
        <pc:grpChg chg="del">
          <ac:chgData name="gurel celebi" userId="e174cadc97c9b31c" providerId="LiveId" clId="{68BAFBBF-959F-4541-A1B8-83BC00785C9E}" dt="2025-03-21T20:45:02.752" v="1567" actId="478"/>
          <ac:grpSpMkLst>
            <pc:docMk/>
            <pc:sldMk cId="3678734477" sldId="389"/>
            <ac:grpSpMk id="3" creationId="{00000000-0000-0000-0000-000000000000}"/>
          </ac:grpSpMkLst>
        </pc:grpChg>
        <pc:picChg chg="add mod">
          <ac:chgData name="gurel celebi" userId="e174cadc97c9b31c" providerId="LiveId" clId="{68BAFBBF-959F-4541-A1B8-83BC00785C9E}" dt="2025-03-21T20:45:04.884" v="1568"/>
          <ac:picMkLst>
            <pc:docMk/>
            <pc:sldMk cId="3678734477" sldId="389"/>
            <ac:picMk id="9" creationId="{9951EA5C-AE51-7DF8-2FA8-0CFD073F67BB}"/>
          </ac:picMkLst>
        </pc:picChg>
      </pc:sldChg>
    </pc:docChg>
  </pc:docChgLst>
</pc:chgInfo>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45" cy="493686"/>
          </a:xfrm>
          <a:prstGeom prst="rect">
            <a:avLst/>
          </a:prstGeom>
        </p:spPr>
        <p:txBody>
          <a:bodyPr vert="horz" lIns="91895" tIns="45948" rIns="91895" bIns="45948" rtlCol="0"/>
          <a:lstStyle>
            <a:lvl1pPr algn="l" fontAlgn="auto">
              <a:spcBef>
                <a:spcPts val="0"/>
              </a:spcBef>
              <a:spcAft>
                <a:spcPts val="0"/>
              </a:spcAft>
              <a:defRPr sz="1200">
                <a:latin typeface="+mn-lt"/>
                <a:cs typeface="+mn-cs"/>
              </a:defRPr>
            </a:lvl1pPr>
          </a:lstStyle>
          <a:p>
            <a:pPr>
              <a:defRPr/>
            </a:pPr>
            <a:r>
              <a:rPr lang="tr-TR"/>
              <a:t>                 Dept. Of Labour</a:t>
            </a:r>
          </a:p>
        </p:txBody>
      </p:sp>
      <p:sp>
        <p:nvSpPr>
          <p:cNvPr id="5" name="Slide Number Placeholder 4"/>
          <p:cNvSpPr>
            <a:spLocks noGrp="1"/>
          </p:cNvSpPr>
          <p:nvPr>
            <p:ph type="sldNum" sz="quarter" idx="3"/>
          </p:nvPr>
        </p:nvSpPr>
        <p:spPr>
          <a:xfrm>
            <a:off x="3849911" y="9429731"/>
            <a:ext cx="2946144" cy="496892"/>
          </a:xfrm>
          <a:prstGeom prst="rect">
            <a:avLst/>
          </a:prstGeom>
        </p:spPr>
        <p:txBody>
          <a:bodyPr vert="horz" lIns="91895" tIns="45948" rIns="91895" bIns="45948" rtlCol="0" anchor="b"/>
          <a:lstStyle>
            <a:lvl1pPr algn="r" fontAlgn="auto">
              <a:spcBef>
                <a:spcPts val="0"/>
              </a:spcBef>
              <a:spcAft>
                <a:spcPts val="0"/>
              </a:spcAft>
              <a:defRPr sz="1200">
                <a:latin typeface="+mn-lt"/>
                <a:cs typeface="+mn-cs"/>
              </a:defRPr>
            </a:lvl1pPr>
          </a:lstStyle>
          <a:p>
            <a:pPr>
              <a:defRPr/>
            </a:pPr>
            <a:fld id="{350B7085-A394-439E-822D-3F8083C13F5A}" type="slidenum">
              <a:rPr lang="tr-TR"/>
              <a:pPr>
                <a:defRPr/>
              </a:pPr>
              <a:t>‹#›</a:t>
            </a:fld>
            <a:endParaRPr lang="tr-TR"/>
          </a:p>
        </p:txBody>
      </p:sp>
      <p:pic>
        <p:nvPicPr>
          <p:cNvPr id="29700" name="Picture 2" descr="C:\Users\supercom\Documents\Daire Yazışmaları\daire amblemi.jpg"/>
          <p:cNvPicPr>
            <a:picLocks noChangeAspect="1" noChangeArrowheads="1"/>
          </p:cNvPicPr>
          <p:nvPr/>
        </p:nvPicPr>
        <p:blipFill>
          <a:blip r:embed="rId2"/>
          <a:srcRect/>
          <a:stretch>
            <a:fillRect/>
          </a:stretch>
        </p:blipFill>
        <p:spPr bwMode="auto">
          <a:xfrm>
            <a:off x="213795" y="0"/>
            <a:ext cx="283439" cy="312562"/>
          </a:xfrm>
          <a:prstGeom prst="rect">
            <a:avLst/>
          </a:prstGeom>
          <a:noFill/>
          <a:ln w="9525">
            <a:noFill/>
            <a:miter lim="800000"/>
            <a:headEnd/>
            <a:tailEnd/>
          </a:ln>
        </p:spPr>
      </p:pic>
    </p:spTree>
    <p:extLst>
      <p:ext uri="{BB962C8B-B14F-4D97-AF65-F5344CB8AC3E}">
        <p14:creationId xmlns:p14="http://schemas.microsoft.com/office/powerpoint/2010/main" val="2071265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45" cy="493686"/>
          </a:xfrm>
          <a:prstGeom prst="rect">
            <a:avLst/>
          </a:prstGeom>
        </p:spPr>
        <p:txBody>
          <a:bodyPr vert="horz" lIns="91895" tIns="45948" rIns="91895" bIns="45948"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49911" y="0"/>
            <a:ext cx="2946144" cy="493686"/>
          </a:xfrm>
          <a:prstGeom prst="rect">
            <a:avLst/>
          </a:prstGeom>
        </p:spPr>
        <p:txBody>
          <a:bodyPr vert="horz" lIns="91895" tIns="45948" rIns="91895" bIns="45948" rtlCol="0"/>
          <a:lstStyle>
            <a:lvl1pPr algn="r" fontAlgn="auto">
              <a:spcBef>
                <a:spcPts val="0"/>
              </a:spcBef>
              <a:spcAft>
                <a:spcPts val="0"/>
              </a:spcAft>
              <a:defRPr sz="1200">
                <a:latin typeface="+mn-lt"/>
                <a:cs typeface="+mn-cs"/>
              </a:defRPr>
            </a:lvl1pPr>
          </a:lstStyle>
          <a:p>
            <a:pPr>
              <a:defRPr/>
            </a:pPr>
            <a:fld id="{2461E105-C24C-440A-A63B-FA7930816FD1}" type="datetimeFigureOut">
              <a:rPr lang="en-US"/>
              <a:pPr>
                <a:defRPr/>
              </a:pPr>
              <a:t>4/21/2025</a:t>
            </a:fld>
            <a:endParaRPr lang="en-GB" dirty="0"/>
          </a:p>
        </p:txBody>
      </p:sp>
      <p:sp>
        <p:nvSpPr>
          <p:cNvPr id="4" name="Slide Image Placeholder 3"/>
          <p:cNvSpPr>
            <a:spLocks noGrp="1" noRot="1" noChangeAspect="1"/>
          </p:cNvSpPr>
          <p:nvPr>
            <p:ph type="sldImg" idx="2"/>
          </p:nvPr>
        </p:nvSpPr>
        <p:spPr>
          <a:xfrm>
            <a:off x="917575" y="746125"/>
            <a:ext cx="4962525" cy="3721100"/>
          </a:xfrm>
          <a:prstGeom prst="rect">
            <a:avLst/>
          </a:prstGeom>
          <a:noFill/>
          <a:ln w="12700">
            <a:solidFill>
              <a:prstClr val="black"/>
            </a:solidFill>
          </a:ln>
        </p:spPr>
        <p:txBody>
          <a:bodyPr vert="horz" lIns="91895" tIns="45948" rIns="91895" bIns="45948" rtlCol="0" anchor="ctr"/>
          <a:lstStyle/>
          <a:p>
            <a:pPr lvl="0"/>
            <a:endParaRPr lang="en-GB" noProof="0" dirty="0"/>
          </a:p>
        </p:txBody>
      </p:sp>
      <p:sp>
        <p:nvSpPr>
          <p:cNvPr id="5" name="Notes Placeholder 4"/>
          <p:cNvSpPr>
            <a:spLocks noGrp="1"/>
          </p:cNvSpPr>
          <p:nvPr>
            <p:ph type="body" sz="quarter" idx="3"/>
          </p:nvPr>
        </p:nvSpPr>
        <p:spPr>
          <a:xfrm>
            <a:off x="678634" y="4715667"/>
            <a:ext cx="5440407" cy="4467221"/>
          </a:xfrm>
          <a:prstGeom prst="rect">
            <a:avLst/>
          </a:prstGeom>
        </p:spPr>
        <p:txBody>
          <a:bodyPr vert="horz" lIns="91895" tIns="45948" rIns="91895" bIns="45948"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9429731"/>
            <a:ext cx="2946145" cy="496892"/>
          </a:xfrm>
          <a:prstGeom prst="rect">
            <a:avLst/>
          </a:prstGeom>
        </p:spPr>
        <p:txBody>
          <a:bodyPr vert="horz" lIns="91895" tIns="45948" rIns="91895" bIns="45948"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49911" y="9429731"/>
            <a:ext cx="2946144" cy="496892"/>
          </a:xfrm>
          <a:prstGeom prst="rect">
            <a:avLst/>
          </a:prstGeom>
        </p:spPr>
        <p:txBody>
          <a:bodyPr vert="horz" lIns="91895" tIns="45948" rIns="91895" bIns="45948" rtlCol="0" anchor="b"/>
          <a:lstStyle>
            <a:lvl1pPr algn="r" fontAlgn="auto">
              <a:spcBef>
                <a:spcPts val="0"/>
              </a:spcBef>
              <a:spcAft>
                <a:spcPts val="0"/>
              </a:spcAft>
              <a:defRPr sz="1200">
                <a:latin typeface="+mn-lt"/>
                <a:cs typeface="+mn-cs"/>
              </a:defRPr>
            </a:lvl1pPr>
          </a:lstStyle>
          <a:p>
            <a:pPr>
              <a:defRPr/>
            </a:pPr>
            <a:fld id="{FA8AAFD5-4BF9-4A85-8F8E-2799470241B7}" type="slidenum">
              <a:rPr lang="en-GB"/>
              <a:pPr>
                <a:defRPr/>
              </a:pPr>
              <a:t>‹#›</a:t>
            </a:fld>
            <a:endParaRPr lang="en-GB" dirty="0"/>
          </a:p>
        </p:txBody>
      </p:sp>
    </p:spTree>
    <p:extLst>
      <p:ext uri="{BB962C8B-B14F-4D97-AF65-F5344CB8AC3E}">
        <p14:creationId xmlns:p14="http://schemas.microsoft.com/office/powerpoint/2010/main" val="30479646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dirty="0"/>
          </a:p>
        </p:txBody>
      </p:sp>
      <p:sp>
        <p:nvSpPr>
          <p:cNvPr id="4" name="Slide Number Placeholder 3"/>
          <p:cNvSpPr>
            <a:spLocks noGrp="1"/>
          </p:cNvSpPr>
          <p:nvPr>
            <p:ph type="sldNum" sz="quarter" idx="10"/>
          </p:nvPr>
        </p:nvSpPr>
        <p:spPr/>
        <p:txBody>
          <a:bodyPr/>
          <a:lstStyle/>
          <a:p>
            <a:pPr>
              <a:defRPr/>
            </a:pPr>
            <a:fld id="{FA8AAFD5-4BF9-4A85-8F8E-2799470241B7}" type="slidenum">
              <a:rPr lang="en-GB" smtClean="0"/>
              <a:pPr>
                <a:defRPr/>
              </a:pPr>
              <a:t>1</a:t>
            </a:fld>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7B072-5E0B-7BCB-4A6D-D2C1234A8690}"/>
            </a:ext>
          </a:extLst>
        </p:cNvPr>
        <p:cNvGrpSpPr/>
        <p:nvPr/>
      </p:nvGrpSpPr>
      <p:grpSpPr>
        <a:xfrm>
          <a:off x="0" y="0"/>
          <a:ext cx="0" cy="0"/>
          <a:chOff x="0" y="0"/>
          <a:chExt cx="0" cy="0"/>
        </a:xfrm>
      </p:grpSpPr>
      <p:sp>
        <p:nvSpPr>
          <p:cNvPr id="27650" name="1 Slayt Görüntüsü Yer Tutucusu">
            <a:extLst>
              <a:ext uri="{FF2B5EF4-FFF2-40B4-BE49-F238E27FC236}">
                <a16:creationId xmlns:a16="http://schemas.microsoft.com/office/drawing/2014/main" id="{36B779DF-1DA5-362E-E494-616FE823D633}"/>
              </a:ext>
            </a:extLst>
          </p:cNvPr>
          <p:cNvSpPr>
            <a:spLocks noGrp="1" noRot="1" noChangeAspect="1" noTextEdit="1"/>
          </p:cNvSpPr>
          <p:nvPr>
            <p:ph type="sldImg"/>
          </p:nvPr>
        </p:nvSpPr>
        <p:spPr bwMode="auto">
          <a:noFill/>
          <a:ln>
            <a:solidFill>
              <a:srgbClr val="000000"/>
            </a:solidFill>
            <a:miter lim="800000"/>
            <a:headEnd/>
            <a:tailEnd/>
          </a:ln>
        </p:spPr>
      </p:sp>
      <p:sp>
        <p:nvSpPr>
          <p:cNvPr id="27651" name="2 Not Yer Tutucusu">
            <a:extLst>
              <a:ext uri="{FF2B5EF4-FFF2-40B4-BE49-F238E27FC236}">
                <a16:creationId xmlns:a16="http://schemas.microsoft.com/office/drawing/2014/main" id="{84C6EF79-9EF9-152C-FA54-E372CAF3EAFD}"/>
              </a:ext>
            </a:extLst>
          </p:cNvPr>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a:extLst>
              <a:ext uri="{FF2B5EF4-FFF2-40B4-BE49-F238E27FC236}">
                <a16:creationId xmlns:a16="http://schemas.microsoft.com/office/drawing/2014/main" id="{1C4AA21F-59E8-E5DF-9C00-3B118F48FF20}"/>
              </a:ext>
            </a:extLst>
          </p:cNvPr>
          <p:cNvSpPr>
            <a:spLocks noGrp="1"/>
          </p:cNvSpPr>
          <p:nvPr>
            <p:ph type="sldNum" sz="quarter" idx="5"/>
          </p:nvPr>
        </p:nvSpPr>
        <p:spPr/>
        <p:txBody>
          <a:bodyPr/>
          <a:lstStyle/>
          <a:p>
            <a:pPr defTabSz="463555">
              <a:defRPr/>
            </a:pPr>
            <a:fld id="{F91EE653-03E5-48DF-973E-63BE4FE38FCD}" type="slidenum">
              <a:rPr lang="en-GB">
                <a:solidFill>
                  <a:prstClr val="black"/>
                </a:solidFill>
                <a:latin typeface="Calibri"/>
              </a:rPr>
              <a:pPr defTabSz="463555">
                <a:defRPr/>
              </a:pPr>
              <a:t>11</a:t>
            </a:fld>
            <a:endParaRPr lang="en-GB" dirty="0">
              <a:solidFill>
                <a:prstClr val="black"/>
              </a:solidFill>
              <a:latin typeface="Calibri"/>
            </a:endParaRPr>
          </a:p>
        </p:txBody>
      </p:sp>
    </p:spTree>
    <p:extLst>
      <p:ext uri="{BB962C8B-B14F-4D97-AF65-F5344CB8AC3E}">
        <p14:creationId xmlns:p14="http://schemas.microsoft.com/office/powerpoint/2010/main" val="1326952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12</a:t>
            </a:fld>
            <a:endParaRPr lang="en-GB" dirty="0"/>
          </a:p>
        </p:txBody>
      </p:sp>
    </p:spTree>
    <p:extLst>
      <p:ext uri="{BB962C8B-B14F-4D97-AF65-F5344CB8AC3E}">
        <p14:creationId xmlns:p14="http://schemas.microsoft.com/office/powerpoint/2010/main" val="9808483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EEC1E-F49C-5D91-09E4-DC5ED004D304}"/>
            </a:ext>
          </a:extLst>
        </p:cNvPr>
        <p:cNvGrpSpPr/>
        <p:nvPr/>
      </p:nvGrpSpPr>
      <p:grpSpPr>
        <a:xfrm>
          <a:off x="0" y="0"/>
          <a:ext cx="0" cy="0"/>
          <a:chOff x="0" y="0"/>
          <a:chExt cx="0" cy="0"/>
        </a:xfrm>
      </p:grpSpPr>
      <p:sp>
        <p:nvSpPr>
          <p:cNvPr id="27650" name="1 Slayt Görüntüsü Yer Tutucusu">
            <a:extLst>
              <a:ext uri="{FF2B5EF4-FFF2-40B4-BE49-F238E27FC236}">
                <a16:creationId xmlns:a16="http://schemas.microsoft.com/office/drawing/2014/main" id="{32FDA3D9-D7E9-E190-FC7B-4878DF4D1CDF}"/>
              </a:ext>
            </a:extLst>
          </p:cNvPr>
          <p:cNvSpPr>
            <a:spLocks noGrp="1" noRot="1" noChangeAspect="1" noTextEdit="1"/>
          </p:cNvSpPr>
          <p:nvPr>
            <p:ph type="sldImg"/>
          </p:nvPr>
        </p:nvSpPr>
        <p:spPr bwMode="auto">
          <a:noFill/>
          <a:ln>
            <a:solidFill>
              <a:srgbClr val="000000"/>
            </a:solidFill>
            <a:miter lim="800000"/>
            <a:headEnd/>
            <a:tailEnd/>
          </a:ln>
        </p:spPr>
      </p:sp>
      <p:sp>
        <p:nvSpPr>
          <p:cNvPr id="27651" name="2 Not Yer Tutucusu">
            <a:extLst>
              <a:ext uri="{FF2B5EF4-FFF2-40B4-BE49-F238E27FC236}">
                <a16:creationId xmlns:a16="http://schemas.microsoft.com/office/drawing/2014/main" id="{11A21383-10A9-5BFC-6CFC-E02B929074F2}"/>
              </a:ext>
            </a:extLst>
          </p:cNvPr>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a:extLst>
              <a:ext uri="{FF2B5EF4-FFF2-40B4-BE49-F238E27FC236}">
                <a16:creationId xmlns:a16="http://schemas.microsoft.com/office/drawing/2014/main" id="{2A0CA578-072E-79C0-04B1-DC44F10A690A}"/>
              </a:ext>
            </a:extLst>
          </p:cNvPr>
          <p:cNvSpPr>
            <a:spLocks noGrp="1"/>
          </p:cNvSpPr>
          <p:nvPr>
            <p:ph type="sldNum" sz="quarter" idx="5"/>
          </p:nvPr>
        </p:nvSpPr>
        <p:spPr/>
        <p:txBody>
          <a:bodyPr/>
          <a:lstStyle/>
          <a:p>
            <a:pPr defTabSz="463555">
              <a:defRPr/>
            </a:pPr>
            <a:fld id="{F91EE653-03E5-48DF-973E-63BE4FE38FCD}" type="slidenum">
              <a:rPr lang="en-GB">
                <a:solidFill>
                  <a:prstClr val="black"/>
                </a:solidFill>
                <a:latin typeface="Calibri"/>
              </a:rPr>
              <a:pPr defTabSz="463555">
                <a:defRPr/>
              </a:pPr>
              <a:t>13</a:t>
            </a:fld>
            <a:endParaRPr lang="en-GB" dirty="0">
              <a:solidFill>
                <a:prstClr val="black"/>
              </a:solidFill>
              <a:latin typeface="Calibri"/>
            </a:endParaRPr>
          </a:p>
        </p:txBody>
      </p:sp>
    </p:spTree>
    <p:extLst>
      <p:ext uri="{BB962C8B-B14F-4D97-AF65-F5344CB8AC3E}">
        <p14:creationId xmlns:p14="http://schemas.microsoft.com/office/powerpoint/2010/main" val="21849962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14</a:t>
            </a:fld>
            <a:endParaRPr lang="en-GB"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15</a:t>
            </a:fld>
            <a:endParaRPr lang="en-GB" dirty="0"/>
          </a:p>
        </p:txBody>
      </p:sp>
    </p:spTree>
    <p:extLst>
      <p:ext uri="{BB962C8B-B14F-4D97-AF65-F5344CB8AC3E}">
        <p14:creationId xmlns:p14="http://schemas.microsoft.com/office/powerpoint/2010/main" val="7505677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16</a:t>
            </a:fld>
            <a:endParaRPr lang="en-GB" dirty="0"/>
          </a:p>
        </p:txBody>
      </p:sp>
    </p:spTree>
    <p:extLst>
      <p:ext uri="{BB962C8B-B14F-4D97-AF65-F5344CB8AC3E}">
        <p14:creationId xmlns:p14="http://schemas.microsoft.com/office/powerpoint/2010/main" val="41912677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87599-0D08-9AEB-1E7D-1653F3733479}"/>
            </a:ext>
          </a:extLst>
        </p:cNvPr>
        <p:cNvGrpSpPr/>
        <p:nvPr/>
      </p:nvGrpSpPr>
      <p:grpSpPr>
        <a:xfrm>
          <a:off x="0" y="0"/>
          <a:ext cx="0" cy="0"/>
          <a:chOff x="0" y="0"/>
          <a:chExt cx="0" cy="0"/>
        </a:xfrm>
      </p:grpSpPr>
      <p:sp>
        <p:nvSpPr>
          <p:cNvPr id="27650" name="1 Slayt Görüntüsü Yer Tutucusu">
            <a:extLst>
              <a:ext uri="{FF2B5EF4-FFF2-40B4-BE49-F238E27FC236}">
                <a16:creationId xmlns:a16="http://schemas.microsoft.com/office/drawing/2014/main" id="{00798773-0F81-E5A3-B736-CEC8BA4888DD}"/>
              </a:ext>
            </a:extLst>
          </p:cNvPr>
          <p:cNvSpPr>
            <a:spLocks noGrp="1" noRot="1" noChangeAspect="1" noTextEdit="1"/>
          </p:cNvSpPr>
          <p:nvPr>
            <p:ph type="sldImg"/>
          </p:nvPr>
        </p:nvSpPr>
        <p:spPr bwMode="auto">
          <a:noFill/>
          <a:ln>
            <a:solidFill>
              <a:srgbClr val="000000"/>
            </a:solidFill>
            <a:miter lim="800000"/>
            <a:headEnd/>
            <a:tailEnd/>
          </a:ln>
        </p:spPr>
      </p:sp>
      <p:sp>
        <p:nvSpPr>
          <p:cNvPr id="27651" name="2 Not Yer Tutucusu">
            <a:extLst>
              <a:ext uri="{FF2B5EF4-FFF2-40B4-BE49-F238E27FC236}">
                <a16:creationId xmlns:a16="http://schemas.microsoft.com/office/drawing/2014/main" id="{AC7E35DB-2707-6319-03B2-4D7B7BDAD948}"/>
              </a:ext>
            </a:extLst>
          </p:cNvPr>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a:extLst>
              <a:ext uri="{FF2B5EF4-FFF2-40B4-BE49-F238E27FC236}">
                <a16:creationId xmlns:a16="http://schemas.microsoft.com/office/drawing/2014/main" id="{C8E9F3FE-F5C6-B852-98EF-F0B77DBAD2CB}"/>
              </a:ext>
            </a:extLst>
          </p:cNvPr>
          <p:cNvSpPr>
            <a:spLocks noGrp="1"/>
          </p:cNvSpPr>
          <p:nvPr>
            <p:ph type="sldNum" sz="quarter" idx="5"/>
          </p:nvPr>
        </p:nvSpPr>
        <p:spPr/>
        <p:txBody>
          <a:bodyPr/>
          <a:lstStyle/>
          <a:p>
            <a:pPr defTabSz="463555">
              <a:defRPr/>
            </a:pPr>
            <a:fld id="{F91EE653-03E5-48DF-973E-63BE4FE38FCD}" type="slidenum">
              <a:rPr lang="en-GB">
                <a:solidFill>
                  <a:prstClr val="black"/>
                </a:solidFill>
                <a:latin typeface="Calibri"/>
              </a:rPr>
              <a:pPr defTabSz="463555">
                <a:defRPr/>
              </a:pPr>
              <a:t>17</a:t>
            </a:fld>
            <a:endParaRPr lang="en-GB" dirty="0">
              <a:solidFill>
                <a:prstClr val="black"/>
              </a:solidFill>
              <a:latin typeface="Calibri"/>
            </a:endParaRPr>
          </a:p>
        </p:txBody>
      </p:sp>
    </p:spTree>
    <p:extLst>
      <p:ext uri="{BB962C8B-B14F-4D97-AF65-F5344CB8AC3E}">
        <p14:creationId xmlns:p14="http://schemas.microsoft.com/office/powerpoint/2010/main" val="12744192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18</a:t>
            </a:fld>
            <a:endParaRPr lang="en-GB"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19</a:t>
            </a:fld>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20</a:t>
            </a:fld>
            <a:endParaRPr lang="en-GB" dirty="0"/>
          </a:p>
        </p:txBody>
      </p:sp>
    </p:spTree>
    <p:extLst>
      <p:ext uri="{BB962C8B-B14F-4D97-AF65-F5344CB8AC3E}">
        <p14:creationId xmlns:p14="http://schemas.microsoft.com/office/powerpoint/2010/main" val="40898556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3</a:t>
            </a:fld>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21</a:t>
            </a:fld>
            <a:endParaRPr lang="en-GB" dirty="0"/>
          </a:p>
        </p:txBody>
      </p:sp>
    </p:spTree>
    <p:extLst>
      <p:ext uri="{BB962C8B-B14F-4D97-AF65-F5344CB8AC3E}">
        <p14:creationId xmlns:p14="http://schemas.microsoft.com/office/powerpoint/2010/main" val="34967024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22</a:t>
            </a:fld>
            <a:endParaRPr lang="en-GB" dirty="0"/>
          </a:p>
        </p:txBody>
      </p:sp>
    </p:spTree>
    <p:extLst>
      <p:ext uri="{BB962C8B-B14F-4D97-AF65-F5344CB8AC3E}">
        <p14:creationId xmlns:p14="http://schemas.microsoft.com/office/powerpoint/2010/main" val="23378240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23</a:t>
            </a:fld>
            <a:endParaRPr lang="en-GB" dirty="0"/>
          </a:p>
        </p:txBody>
      </p:sp>
    </p:spTree>
    <p:extLst>
      <p:ext uri="{BB962C8B-B14F-4D97-AF65-F5344CB8AC3E}">
        <p14:creationId xmlns:p14="http://schemas.microsoft.com/office/powerpoint/2010/main" val="9346405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24</a:t>
            </a:fld>
            <a:endParaRPr lang="en-GB" dirty="0"/>
          </a:p>
        </p:txBody>
      </p:sp>
    </p:spTree>
    <p:extLst>
      <p:ext uri="{BB962C8B-B14F-4D97-AF65-F5344CB8AC3E}">
        <p14:creationId xmlns:p14="http://schemas.microsoft.com/office/powerpoint/2010/main" val="9689457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BDADA-ED81-C955-2C5E-49CB90C87CA6}"/>
            </a:ext>
          </a:extLst>
        </p:cNvPr>
        <p:cNvGrpSpPr/>
        <p:nvPr/>
      </p:nvGrpSpPr>
      <p:grpSpPr>
        <a:xfrm>
          <a:off x="0" y="0"/>
          <a:ext cx="0" cy="0"/>
          <a:chOff x="0" y="0"/>
          <a:chExt cx="0" cy="0"/>
        </a:xfrm>
      </p:grpSpPr>
      <p:sp>
        <p:nvSpPr>
          <p:cNvPr id="27650" name="1 Slayt Görüntüsü Yer Tutucusu">
            <a:extLst>
              <a:ext uri="{FF2B5EF4-FFF2-40B4-BE49-F238E27FC236}">
                <a16:creationId xmlns:a16="http://schemas.microsoft.com/office/drawing/2014/main" id="{DE5AAD87-E5E4-E3EB-2C94-D27801D138EA}"/>
              </a:ext>
            </a:extLst>
          </p:cNvPr>
          <p:cNvSpPr>
            <a:spLocks noGrp="1" noRot="1" noChangeAspect="1" noTextEdit="1"/>
          </p:cNvSpPr>
          <p:nvPr>
            <p:ph type="sldImg"/>
          </p:nvPr>
        </p:nvSpPr>
        <p:spPr bwMode="auto">
          <a:noFill/>
          <a:ln>
            <a:solidFill>
              <a:srgbClr val="000000"/>
            </a:solidFill>
            <a:miter lim="800000"/>
            <a:headEnd/>
            <a:tailEnd/>
          </a:ln>
        </p:spPr>
      </p:sp>
      <p:sp>
        <p:nvSpPr>
          <p:cNvPr id="27651" name="2 Not Yer Tutucusu">
            <a:extLst>
              <a:ext uri="{FF2B5EF4-FFF2-40B4-BE49-F238E27FC236}">
                <a16:creationId xmlns:a16="http://schemas.microsoft.com/office/drawing/2014/main" id="{016BE162-AEA4-CC57-4779-072BB7B81E7A}"/>
              </a:ext>
            </a:extLst>
          </p:cNvPr>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a:extLst>
              <a:ext uri="{FF2B5EF4-FFF2-40B4-BE49-F238E27FC236}">
                <a16:creationId xmlns:a16="http://schemas.microsoft.com/office/drawing/2014/main" id="{CE6FBAF0-BC88-965C-0FFE-5C298ACE197D}"/>
              </a:ext>
            </a:extLst>
          </p:cNvPr>
          <p:cNvSpPr>
            <a:spLocks noGrp="1"/>
          </p:cNvSpPr>
          <p:nvPr>
            <p:ph type="sldNum" sz="quarter" idx="5"/>
          </p:nvPr>
        </p:nvSpPr>
        <p:spPr/>
        <p:txBody>
          <a:bodyPr/>
          <a:lstStyle/>
          <a:p>
            <a:pPr defTabSz="463555">
              <a:defRPr/>
            </a:pPr>
            <a:fld id="{F91EE653-03E5-48DF-973E-63BE4FE38FCD}" type="slidenum">
              <a:rPr lang="en-GB">
                <a:solidFill>
                  <a:prstClr val="black"/>
                </a:solidFill>
                <a:latin typeface="Calibri"/>
              </a:rPr>
              <a:pPr defTabSz="463555">
                <a:defRPr/>
              </a:pPr>
              <a:t>25</a:t>
            </a:fld>
            <a:endParaRPr lang="en-GB" dirty="0">
              <a:solidFill>
                <a:prstClr val="black"/>
              </a:solidFill>
              <a:latin typeface="Calibri"/>
            </a:endParaRPr>
          </a:p>
        </p:txBody>
      </p:sp>
    </p:spTree>
    <p:extLst>
      <p:ext uri="{BB962C8B-B14F-4D97-AF65-F5344CB8AC3E}">
        <p14:creationId xmlns:p14="http://schemas.microsoft.com/office/powerpoint/2010/main" val="36873065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26</a:t>
            </a:fld>
            <a:endParaRPr lang="en-GB" dirty="0"/>
          </a:p>
        </p:txBody>
      </p:sp>
    </p:spTree>
    <p:extLst>
      <p:ext uri="{BB962C8B-B14F-4D97-AF65-F5344CB8AC3E}">
        <p14:creationId xmlns:p14="http://schemas.microsoft.com/office/powerpoint/2010/main" val="5596796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162EC-A24B-6CBC-879D-37072DE3ED11}"/>
            </a:ext>
          </a:extLst>
        </p:cNvPr>
        <p:cNvGrpSpPr/>
        <p:nvPr/>
      </p:nvGrpSpPr>
      <p:grpSpPr>
        <a:xfrm>
          <a:off x="0" y="0"/>
          <a:ext cx="0" cy="0"/>
          <a:chOff x="0" y="0"/>
          <a:chExt cx="0" cy="0"/>
        </a:xfrm>
      </p:grpSpPr>
      <p:sp>
        <p:nvSpPr>
          <p:cNvPr id="27650" name="1 Slayt Görüntüsü Yer Tutucusu">
            <a:extLst>
              <a:ext uri="{FF2B5EF4-FFF2-40B4-BE49-F238E27FC236}">
                <a16:creationId xmlns:a16="http://schemas.microsoft.com/office/drawing/2014/main" id="{27A84199-75E7-DBC4-42B2-1CCF67E5D1ED}"/>
              </a:ext>
            </a:extLst>
          </p:cNvPr>
          <p:cNvSpPr>
            <a:spLocks noGrp="1" noRot="1" noChangeAspect="1" noTextEdit="1"/>
          </p:cNvSpPr>
          <p:nvPr>
            <p:ph type="sldImg"/>
          </p:nvPr>
        </p:nvSpPr>
        <p:spPr bwMode="auto">
          <a:noFill/>
          <a:ln>
            <a:solidFill>
              <a:srgbClr val="000000"/>
            </a:solidFill>
            <a:miter lim="800000"/>
            <a:headEnd/>
            <a:tailEnd/>
          </a:ln>
        </p:spPr>
      </p:sp>
      <p:sp>
        <p:nvSpPr>
          <p:cNvPr id="27651" name="2 Not Yer Tutucusu">
            <a:extLst>
              <a:ext uri="{FF2B5EF4-FFF2-40B4-BE49-F238E27FC236}">
                <a16:creationId xmlns:a16="http://schemas.microsoft.com/office/drawing/2014/main" id="{231A3B1C-7AA8-662E-CDE7-AF2286261195}"/>
              </a:ext>
            </a:extLst>
          </p:cNvPr>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a:extLst>
              <a:ext uri="{FF2B5EF4-FFF2-40B4-BE49-F238E27FC236}">
                <a16:creationId xmlns:a16="http://schemas.microsoft.com/office/drawing/2014/main" id="{42D46BBA-D1ED-D82B-72E1-45459F841DB4}"/>
              </a:ext>
            </a:extLst>
          </p:cNvPr>
          <p:cNvSpPr>
            <a:spLocks noGrp="1"/>
          </p:cNvSpPr>
          <p:nvPr>
            <p:ph type="sldNum" sz="quarter" idx="5"/>
          </p:nvPr>
        </p:nvSpPr>
        <p:spPr/>
        <p:txBody>
          <a:bodyPr/>
          <a:lstStyle/>
          <a:p>
            <a:pPr defTabSz="463555">
              <a:defRPr/>
            </a:pPr>
            <a:fld id="{F91EE653-03E5-48DF-973E-63BE4FE38FCD}" type="slidenum">
              <a:rPr lang="en-GB">
                <a:solidFill>
                  <a:prstClr val="black"/>
                </a:solidFill>
                <a:latin typeface="Calibri"/>
              </a:rPr>
              <a:pPr defTabSz="463555">
                <a:defRPr/>
              </a:pPr>
              <a:t>27</a:t>
            </a:fld>
            <a:endParaRPr lang="en-GB" dirty="0">
              <a:solidFill>
                <a:prstClr val="black"/>
              </a:solidFill>
              <a:latin typeface="Calibri"/>
            </a:endParaRPr>
          </a:p>
        </p:txBody>
      </p:sp>
    </p:spTree>
    <p:extLst>
      <p:ext uri="{BB962C8B-B14F-4D97-AF65-F5344CB8AC3E}">
        <p14:creationId xmlns:p14="http://schemas.microsoft.com/office/powerpoint/2010/main" val="2599398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4</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5</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6</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dirty="0"/>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7</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dirty="0"/>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8</a:t>
            </a:fld>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dirty="0"/>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9</a:t>
            </a:fld>
            <a:endParaRPr lang="en-GB"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Slayt Görüntüsü Yer Tutucusu"/>
          <p:cNvSpPr>
            <a:spLocks noGrp="1" noRot="1" noChangeAspect="1" noTextEdit="1"/>
          </p:cNvSpPr>
          <p:nvPr>
            <p:ph type="sldImg"/>
          </p:nvPr>
        </p:nvSpPr>
        <p:spPr bwMode="auto">
          <a:noFill/>
          <a:ln>
            <a:solidFill>
              <a:srgbClr val="000000"/>
            </a:solidFill>
            <a:miter lim="800000"/>
            <a:headEnd/>
            <a:tailEnd/>
          </a:ln>
        </p:spPr>
      </p:sp>
      <p:sp>
        <p:nvSpPr>
          <p:cNvPr id="27651" name="2 Not Yer Tutucusu"/>
          <p:cNvSpPr>
            <a:spLocks noGrp="1"/>
          </p:cNvSpPr>
          <p:nvPr>
            <p:ph type="body" idx="1"/>
          </p:nvPr>
        </p:nvSpPr>
        <p:spPr bwMode="auto">
          <a:noFill/>
        </p:spPr>
        <p:txBody>
          <a:bodyPr wrap="square" numCol="1" anchor="t" anchorCtr="0" compatLnSpc="1">
            <a:prstTxWarp prst="textNoShape">
              <a:avLst/>
            </a:prstTxWarp>
          </a:bodyPr>
          <a:lstStyle/>
          <a:p>
            <a:endParaRPr lang="tr-TR"/>
          </a:p>
        </p:txBody>
      </p:sp>
      <p:sp>
        <p:nvSpPr>
          <p:cNvPr id="4" name="3 Slayt Numarası Yer Tutucusu"/>
          <p:cNvSpPr>
            <a:spLocks noGrp="1"/>
          </p:cNvSpPr>
          <p:nvPr>
            <p:ph type="sldNum" sz="quarter" idx="5"/>
          </p:nvPr>
        </p:nvSpPr>
        <p:spPr/>
        <p:txBody>
          <a:bodyPr/>
          <a:lstStyle/>
          <a:p>
            <a:pPr>
              <a:defRPr/>
            </a:pPr>
            <a:fld id="{F91EE653-03E5-48DF-973E-63BE4FE38FCD}" type="slidenum">
              <a:rPr lang="en-GB" smtClean="0"/>
              <a:pPr>
                <a:defRPr/>
              </a:pPr>
              <a:t>10</a:t>
            </a:fld>
            <a:endParaRPr lang="en-GB" dirty="0"/>
          </a:p>
        </p:txBody>
      </p:sp>
    </p:spTree>
    <p:extLst>
      <p:ext uri="{BB962C8B-B14F-4D97-AF65-F5344CB8AC3E}">
        <p14:creationId xmlns:p14="http://schemas.microsoft.com/office/powerpoint/2010/main" val="31074874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GB"/>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pPr>
              <a:defRPr/>
            </a:pPr>
            <a:fld id="{C2A00732-49C6-4309-A2B7-DE5E3D3124E6}" type="datetime1">
              <a:rPr lang="tr-TR" smtClean="0"/>
              <a:t>21.04.2025</a:t>
            </a:fld>
            <a:endParaRPr lang="tr-TR"/>
          </a:p>
        </p:txBody>
      </p:sp>
      <p:sp>
        <p:nvSpPr>
          <p:cNvPr id="5" name="Footer Placeholder 4"/>
          <p:cNvSpPr>
            <a:spLocks noGrp="1"/>
          </p:cNvSpPr>
          <p:nvPr>
            <p:ph type="ftr" sz="quarter" idx="11"/>
          </p:nvPr>
        </p:nvSpPr>
        <p:spPr/>
        <p:txBody>
          <a:bodyPr/>
          <a:lstStyle/>
          <a:p>
            <a:pPr>
              <a:defRPr/>
            </a:pPr>
            <a:r>
              <a:rPr lang="tr-TR"/>
              <a:t>Gürel ÇELEBİ   KIB-TEK İSG BİRİMİ</a:t>
            </a:r>
          </a:p>
        </p:txBody>
      </p:sp>
      <p:sp>
        <p:nvSpPr>
          <p:cNvPr id="6" name="Slide Number Placeholder 5"/>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372122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pPr>
              <a:defRPr/>
            </a:pPr>
            <a:fld id="{46812A45-7B2D-43BC-A49F-C2707A252285}" type="datetime1">
              <a:rPr lang="tr-TR" smtClean="0"/>
              <a:t>21.04.2025</a:t>
            </a:fld>
            <a:endParaRPr lang="tr-TR"/>
          </a:p>
        </p:txBody>
      </p:sp>
      <p:sp>
        <p:nvSpPr>
          <p:cNvPr id="6" name="Footer Placeholder 5"/>
          <p:cNvSpPr>
            <a:spLocks noGrp="1"/>
          </p:cNvSpPr>
          <p:nvPr>
            <p:ph type="ftr" sz="quarter" idx="11"/>
          </p:nvPr>
        </p:nvSpPr>
        <p:spPr/>
        <p:txBody>
          <a:bodyPr/>
          <a:lstStyle/>
          <a:p>
            <a:pPr>
              <a:defRPr/>
            </a:pPr>
            <a:r>
              <a:rPr lang="tr-TR"/>
              <a:t>Gürel ÇELEBİ   KIB-TEK İSG BİRİMİ</a:t>
            </a:r>
          </a:p>
        </p:txBody>
      </p:sp>
      <p:sp>
        <p:nvSpPr>
          <p:cNvPr id="7" name="Slide Number Placeholder 6"/>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3268502445"/>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GB"/>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pPr>
              <a:defRPr/>
            </a:pPr>
            <a:fld id="{46812A45-7B2D-43BC-A49F-C2707A252285}" type="datetime1">
              <a:rPr lang="tr-TR" smtClean="0"/>
              <a:t>21.04.2025</a:t>
            </a:fld>
            <a:endParaRPr lang="tr-TR"/>
          </a:p>
        </p:txBody>
      </p:sp>
      <p:sp>
        <p:nvSpPr>
          <p:cNvPr id="5" name="Footer Placeholder 4"/>
          <p:cNvSpPr>
            <a:spLocks noGrp="1"/>
          </p:cNvSpPr>
          <p:nvPr>
            <p:ph type="ftr" sz="quarter" idx="11"/>
          </p:nvPr>
        </p:nvSpPr>
        <p:spPr/>
        <p:txBody>
          <a:bodyPr/>
          <a:lstStyle/>
          <a:p>
            <a:pPr>
              <a:defRPr/>
            </a:pPr>
            <a:r>
              <a:rPr lang="tr-TR"/>
              <a:t>Gürel ÇELEBİ   KIB-TEK İSG BİRİMİ</a:t>
            </a:r>
          </a:p>
        </p:txBody>
      </p:sp>
      <p:sp>
        <p:nvSpPr>
          <p:cNvPr id="6" name="Slide Number Placeholder 5"/>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2388490134"/>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GB"/>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GB"/>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4" name="Date Placeholder 3"/>
          <p:cNvSpPr>
            <a:spLocks noGrp="1"/>
          </p:cNvSpPr>
          <p:nvPr>
            <p:ph type="dt" sz="half" idx="10"/>
          </p:nvPr>
        </p:nvSpPr>
        <p:spPr/>
        <p:txBody>
          <a:bodyPr/>
          <a:lstStyle/>
          <a:p>
            <a:pPr>
              <a:defRPr/>
            </a:pPr>
            <a:fld id="{46812A45-7B2D-43BC-A49F-C2707A252285}" type="datetime1">
              <a:rPr lang="tr-TR" smtClean="0"/>
              <a:t>21.04.2025</a:t>
            </a:fld>
            <a:endParaRPr lang="tr-TR"/>
          </a:p>
        </p:txBody>
      </p:sp>
      <p:sp>
        <p:nvSpPr>
          <p:cNvPr id="5" name="Footer Placeholder 4"/>
          <p:cNvSpPr>
            <a:spLocks noGrp="1"/>
          </p:cNvSpPr>
          <p:nvPr>
            <p:ph type="ftr" sz="quarter" idx="11"/>
          </p:nvPr>
        </p:nvSpPr>
        <p:spPr/>
        <p:txBody>
          <a:bodyPr/>
          <a:lstStyle/>
          <a:p>
            <a:pPr>
              <a:defRPr/>
            </a:pPr>
            <a:r>
              <a:rPr lang="tr-TR"/>
              <a:t>Gürel ÇELEBİ   KIB-TEK İSG BİRİMİ</a:t>
            </a:r>
          </a:p>
        </p:txBody>
      </p:sp>
      <p:sp>
        <p:nvSpPr>
          <p:cNvPr id="6" name="Slide Number Placeholder 5"/>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580975240"/>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pPr>
              <a:defRPr/>
            </a:pPr>
            <a:fld id="{46812A45-7B2D-43BC-A49F-C2707A252285}" type="datetime1">
              <a:rPr lang="tr-TR" smtClean="0"/>
              <a:t>21.04.2025</a:t>
            </a:fld>
            <a:endParaRPr lang="tr-TR"/>
          </a:p>
        </p:txBody>
      </p:sp>
      <p:sp>
        <p:nvSpPr>
          <p:cNvPr id="5" name="Footer Placeholder 4"/>
          <p:cNvSpPr>
            <a:spLocks noGrp="1"/>
          </p:cNvSpPr>
          <p:nvPr>
            <p:ph type="ftr" sz="quarter" idx="11"/>
          </p:nvPr>
        </p:nvSpPr>
        <p:spPr/>
        <p:txBody>
          <a:bodyPr/>
          <a:lstStyle/>
          <a:p>
            <a:pPr>
              <a:defRPr/>
            </a:pPr>
            <a:r>
              <a:rPr lang="tr-TR"/>
              <a:t>Gürel ÇELEBİ   KIB-TEK İSG BİRİMİ</a:t>
            </a:r>
          </a:p>
        </p:txBody>
      </p:sp>
      <p:sp>
        <p:nvSpPr>
          <p:cNvPr id="6" name="Slide Number Placeholder 5"/>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1636814394"/>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GB"/>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fld id="{46812A45-7B2D-43BC-A49F-C2707A252285}" type="datetime1">
              <a:rPr lang="tr-TR" smtClean="0"/>
              <a:t>21.04.2025</a:t>
            </a:fld>
            <a:endParaRPr lang="tr-TR"/>
          </a:p>
        </p:txBody>
      </p:sp>
      <p:sp>
        <p:nvSpPr>
          <p:cNvPr id="4" name="Footer Placeholder 4"/>
          <p:cNvSpPr>
            <a:spLocks noGrp="1"/>
          </p:cNvSpPr>
          <p:nvPr>
            <p:ph type="ftr" sz="quarter" idx="11"/>
          </p:nvPr>
        </p:nvSpPr>
        <p:spPr/>
        <p:txBody>
          <a:bodyPr/>
          <a:lstStyle/>
          <a:p>
            <a:pPr>
              <a:defRPr/>
            </a:pPr>
            <a:r>
              <a:rPr lang="tr-TR"/>
              <a:t>Gürel ÇELEBİ   KIB-TEK İSG BİRİMİ</a:t>
            </a:r>
          </a:p>
        </p:txBody>
      </p:sp>
      <p:sp>
        <p:nvSpPr>
          <p:cNvPr id="6" name="Slide Number Placeholder 5"/>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2491257937"/>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GB"/>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fld id="{46812A45-7B2D-43BC-A49F-C2707A252285}" type="datetime1">
              <a:rPr lang="tr-TR" smtClean="0"/>
              <a:t>21.04.2025</a:t>
            </a:fld>
            <a:endParaRPr lang="tr-TR"/>
          </a:p>
        </p:txBody>
      </p:sp>
      <p:sp>
        <p:nvSpPr>
          <p:cNvPr id="4" name="Footer Placeholder 4"/>
          <p:cNvSpPr>
            <a:spLocks noGrp="1"/>
          </p:cNvSpPr>
          <p:nvPr>
            <p:ph type="ftr" sz="quarter" idx="11"/>
          </p:nvPr>
        </p:nvSpPr>
        <p:spPr/>
        <p:txBody>
          <a:bodyPr/>
          <a:lstStyle/>
          <a:p>
            <a:pPr>
              <a:defRPr/>
            </a:pPr>
            <a:r>
              <a:rPr lang="tr-TR"/>
              <a:t>Gürel ÇELEBİ   KIB-TEK İSG BİRİMİ</a:t>
            </a:r>
          </a:p>
        </p:txBody>
      </p:sp>
      <p:sp>
        <p:nvSpPr>
          <p:cNvPr id="6" name="Slide Number Placeholder 5"/>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4003388332"/>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pPr>
              <a:defRPr/>
            </a:pPr>
            <a:fld id="{2F303C70-9425-429F-81E4-FAAC1359DF70}" type="datetime1">
              <a:rPr lang="tr-TR" smtClean="0"/>
              <a:t>21.04.2025</a:t>
            </a:fld>
            <a:endParaRPr lang="tr-TR"/>
          </a:p>
        </p:txBody>
      </p:sp>
      <p:sp>
        <p:nvSpPr>
          <p:cNvPr id="5" name="Footer Placeholder 4"/>
          <p:cNvSpPr>
            <a:spLocks noGrp="1"/>
          </p:cNvSpPr>
          <p:nvPr>
            <p:ph type="ftr" sz="quarter" idx="11"/>
          </p:nvPr>
        </p:nvSpPr>
        <p:spPr/>
        <p:txBody>
          <a:bodyPr/>
          <a:lstStyle/>
          <a:p>
            <a:pPr>
              <a:defRPr/>
            </a:pPr>
            <a:r>
              <a:rPr lang="tr-TR"/>
              <a:t>Gürel ÇELEBİ   KIB-TEK İSG BİRİMİ</a:t>
            </a:r>
          </a:p>
        </p:txBody>
      </p:sp>
      <p:sp>
        <p:nvSpPr>
          <p:cNvPr id="6" name="Slide Number Placeholder 5"/>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3814866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GB"/>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pPr>
              <a:defRPr/>
            </a:pPr>
            <a:fld id="{597FADCB-719A-4234-8B97-989F5E01EB8C}" type="datetime1">
              <a:rPr lang="tr-TR" smtClean="0"/>
              <a:t>21.04.2025</a:t>
            </a:fld>
            <a:endParaRPr lang="tr-TR"/>
          </a:p>
        </p:txBody>
      </p:sp>
      <p:sp>
        <p:nvSpPr>
          <p:cNvPr id="5" name="Footer Placeholder 4"/>
          <p:cNvSpPr>
            <a:spLocks noGrp="1"/>
          </p:cNvSpPr>
          <p:nvPr>
            <p:ph type="ftr" sz="quarter" idx="11"/>
          </p:nvPr>
        </p:nvSpPr>
        <p:spPr/>
        <p:txBody>
          <a:bodyPr/>
          <a:lstStyle/>
          <a:p>
            <a:pPr>
              <a:defRPr/>
            </a:pPr>
            <a:r>
              <a:rPr lang="tr-TR"/>
              <a:t>Gürel ÇELEBİ   KIB-TEK İSG BİRİMİ</a:t>
            </a:r>
          </a:p>
        </p:txBody>
      </p:sp>
      <p:sp>
        <p:nvSpPr>
          <p:cNvPr id="6" name="Slide Number Placeholder 5"/>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3312714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3"/>
          <p:cNvSpPr>
            <a:spLocks noGrp="1"/>
          </p:cNvSpPr>
          <p:nvPr>
            <p:ph type="dt" sz="half" idx="10"/>
          </p:nvPr>
        </p:nvSpPr>
        <p:spPr/>
        <p:txBody>
          <a:bodyPr/>
          <a:lstStyle/>
          <a:p>
            <a:pPr>
              <a:defRPr/>
            </a:pPr>
            <a:fld id="{7B752D81-83FE-49CA-BC32-43A501AE9FA0}" type="datetime1">
              <a:rPr lang="tr-TR" smtClean="0"/>
              <a:t>21.04.2025</a:t>
            </a:fld>
            <a:endParaRPr lang="tr-TR"/>
          </a:p>
        </p:txBody>
      </p:sp>
      <p:sp>
        <p:nvSpPr>
          <p:cNvPr id="5" name="Footer Placeholder 4"/>
          <p:cNvSpPr>
            <a:spLocks noGrp="1"/>
          </p:cNvSpPr>
          <p:nvPr>
            <p:ph type="ftr" sz="quarter" idx="11"/>
          </p:nvPr>
        </p:nvSpPr>
        <p:spPr/>
        <p:txBody>
          <a:bodyPr/>
          <a:lstStyle/>
          <a:p>
            <a:pPr>
              <a:defRPr/>
            </a:pPr>
            <a:r>
              <a:rPr lang="tr-TR"/>
              <a:t>Gürel ÇELEBİ   KIB-TEK İSG BİRİMİ</a:t>
            </a:r>
          </a:p>
        </p:txBody>
      </p:sp>
      <p:sp>
        <p:nvSpPr>
          <p:cNvPr id="6" name="Slide Number Placeholder 5"/>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715003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pPr>
              <a:defRPr/>
            </a:pPr>
            <a:fld id="{62150E8B-3E1C-4355-8918-81C9AB3F1A35}" type="datetime1">
              <a:rPr lang="tr-TR" smtClean="0"/>
              <a:t>21.04.2025</a:t>
            </a:fld>
            <a:endParaRPr lang="tr-TR"/>
          </a:p>
        </p:txBody>
      </p:sp>
      <p:sp>
        <p:nvSpPr>
          <p:cNvPr id="5" name="Footer Placeholder 4"/>
          <p:cNvSpPr>
            <a:spLocks noGrp="1"/>
          </p:cNvSpPr>
          <p:nvPr>
            <p:ph type="ftr" sz="quarter" idx="11"/>
          </p:nvPr>
        </p:nvSpPr>
        <p:spPr/>
        <p:txBody>
          <a:bodyPr/>
          <a:lstStyle/>
          <a:p>
            <a:pPr>
              <a:defRPr/>
            </a:pPr>
            <a:r>
              <a:rPr lang="tr-TR"/>
              <a:t>Gürel ÇELEBİ   KIB-TEK İSG BİRİMİ</a:t>
            </a:r>
          </a:p>
        </p:txBody>
      </p:sp>
      <p:sp>
        <p:nvSpPr>
          <p:cNvPr id="6" name="Slide Number Placeholder 5"/>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1042993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pPr>
              <a:defRPr/>
            </a:pPr>
            <a:fld id="{1140C6A0-03BF-4419-9D01-361FF6E6E9D6}" type="datetime1">
              <a:rPr lang="tr-TR" smtClean="0"/>
              <a:t>21.04.2025</a:t>
            </a:fld>
            <a:endParaRPr lang="tr-TR"/>
          </a:p>
        </p:txBody>
      </p:sp>
      <p:sp>
        <p:nvSpPr>
          <p:cNvPr id="6" name="Footer Placeholder 5"/>
          <p:cNvSpPr>
            <a:spLocks noGrp="1"/>
          </p:cNvSpPr>
          <p:nvPr>
            <p:ph type="ftr" sz="quarter" idx="11"/>
          </p:nvPr>
        </p:nvSpPr>
        <p:spPr/>
        <p:txBody>
          <a:bodyPr/>
          <a:lstStyle/>
          <a:p>
            <a:pPr>
              <a:defRPr/>
            </a:pPr>
            <a:r>
              <a:rPr lang="tr-TR"/>
              <a:t>Gürel ÇELEBİ   KIB-TEK İSG BİRİMİ</a:t>
            </a:r>
          </a:p>
        </p:txBody>
      </p:sp>
      <p:sp>
        <p:nvSpPr>
          <p:cNvPr id="7" name="Slide Number Placeholder 6"/>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3396560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pPr>
              <a:defRPr/>
            </a:pPr>
            <a:fld id="{A1EEE919-383E-489E-9689-75ADF6DE942F}" type="datetime1">
              <a:rPr lang="tr-TR" smtClean="0"/>
              <a:t>21.04.2025</a:t>
            </a:fld>
            <a:endParaRPr lang="tr-TR"/>
          </a:p>
        </p:txBody>
      </p:sp>
      <p:sp>
        <p:nvSpPr>
          <p:cNvPr id="8" name="Footer Placeholder 7"/>
          <p:cNvSpPr>
            <a:spLocks noGrp="1"/>
          </p:cNvSpPr>
          <p:nvPr>
            <p:ph type="ftr" sz="quarter" idx="11"/>
          </p:nvPr>
        </p:nvSpPr>
        <p:spPr/>
        <p:txBody>
          <a:bodyPr/>
          <a:lstStyle/>
          <a:p>
            <a:pPr>
              <a:defRPr/>
            </a:pPr>
            <a:r>
              <a:rPr lang="tr-TR"/>
              <a:t>Gürel ÇELEBİ   KIB-TEK İSG BİRİMİ</a:t>
            </a:r>
          </a:p>
        </p:txBody>
      </p:sp>
      <p:sp>
        <p:nvSpPr>
          <p:cNvPr id="9" name="Slide Number Placeholder 8"/>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2423062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7" name="Date Placeholder 2"/>
          <p:cNvSpPr>
            <a:spLocks noGrp="1"/>
          </p:cNvSpPr>
          <p:nvPr>
            <p:ph type="dt" sz="half" idx="10"/>
          </p:nvPr>
        </p:nvSpPr>
        <p:spPr/>
        <p:txBody>
          <a:bodyPr/>
          <a:lstStyle/>
          <a:p>
            <a:pPr>
              <a:defRPr/>
            </a:pPr>
            <a:fld id="{9BC951EF-C7FD-4D57-B499-A574DEFF282C}" type="datetime1">
              <a:rPr lang="tr-TR" smtClean="0"/>
              <a:t>21.04.2025</a:t>
            </a:fld>
            <a:endParaRPr lang="tr-TR"/>
          </a:p>
        </p:txBody>
      </p:sp>
      <p:sp>
        <p:nvSpPr>
          <p:cNvPr id="5" name="Footer Placeholder 3"/>
          <p:cNvSpPr>
            <a:spLocks noGrp="1"/>
          </p:cNvSpPr>
          <p:nvPr>
            <p:ph type="ftr" sz="quarter" idx="11"/>
          </p:nvPr>
        </p:nvSpPr>
        <p:spPr/>
        <p:txBody>
          <a:bodyPr/>
          <a:lstStyle/>
          <a:p>
            <a:pPr>
              <a:defRPr/>
            </a:pPr>
            <a:r>
              <a:rPr lang="tr-TR"/>
              <a:t>Gürel ÇELEBİ   KIB-TEK İSG BİRİMİ</a:t>
            </a:r>
          </a:p>
        </p:txBody>
      </p:sp>
      <p:sp>
        <p:nvSpPr>
          <p:cNvPr id="6" name="Slide Number Placeholder 4"/>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1493912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fld id="{C952FC3E-BCD3-4FB1-A67F-A9B9029AF956}" type="datetime1">
              <a:rPr lang="tr-TR" smtClean="0"/>
              <a:t>21.04.2025</a:t>
            </a:fld>
            <a:endParaRPr lang="tr-TR"/>
          </a:p>
        </p:txBody>
      </p:sp>
      <p:sp>
        <p:nvSpPr>
          <p:cNvPr id="5" name="Footer Placeholder 2"/>
          <p:cNvSpPr>
            <a:spLocks noGrp="1"/>
          </p:cNvSpPr>
          <p:nvPr>
            <p:ph type="ftr" sz="quarter" idx="11"/>
          </p:nvPr>
        </p:nvSpPr>
        <p:spPr/>
        <p:txBody>
          <a:bodyPr/>
          <a:lstStyle/>
          <a:p>
            <a:pPr>
              <a:defRPr/>
            </a:pPr>
            <a:r>
              <a:rPr lang="tr-TR"/>
              <a:t>Gürel ÇELEBİ   KIB-TEK İSG BİRİMİ</a:t>
            </a:r>
          </a:p>
        </p:txBody>
      </p:sp>
      <p:sp>
        <p:nvSpPr>
          <p:cNvPr id="6" name="Slide Number Placeholder 3"/>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2501979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7" name="Date Placeholder 4"/>
          <p:cNvSpPr>
            <a:spLocks noGrp="1"/>
          </p:cNvSpPr>
          <p:nvPr>
            <p:ph type="dt" sz="half" idx="10"/>
          </p:nvPr>
        </p:nvSpPr>
        <p:spPr/>
        <p:txBody>
          <a:bodyPr/>
          <a:lstStyle/>
          <a:p>
            <a:pPr>
              <a:defRPr/>
            </a:pPr>
            <a:fld id="{7FC76566-4A42-4534-983C-6D34756A1036}" type="datetime1">
              <a:rPr lang="tr-TR" smtClean="0"/>
              <a:t>21.04.2025</a:t>
            </a:fld>
            <a:endParaRPr lang="tr-TR"/>
          </a:p>
        </p:txBody>
      </p:sp>
      <p:sp>
        <p:nvSpPr>
          <p:cNvPr id="5" name="Footer Placeholder 5"/>
          <p:cNvSpPr>
            <a:spLocks noGrp="1"/>
          </p:cNvSpPr>
          <p:nvPr>
            <p:ph type="ftr" sz="quarter" idx="11"/>
          </p:nvPr>
        </p:nvSpPr>
        <p:spPr/>
        <p:txBody>
          <a:bodyPr/>
          <a:lstStyle/>
          <a:p>
            <a:pPr>
              <a:defRPr/>
            </a:pPr>
            <a:r>
              <a:rPr lang="tr-TR"/>
              <a:t>Gürel ÇELEBİ   KIB-TEK İSG BİRİMİ</a:t>
            </a:r>
          </a:p>
        </p:txBody>
      </p:sp>
      <p:sp>
        <p:nvSpPr>
          <p:cNvPr id="6" name="Slide Number Placeholder 6"/>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2182731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pPr>
              <a:defRPr/>
            </a:pPr>
            <a:fld id="{4E9FFFC9-8BC8-4B54-93C5-2E29CF8D5ECA}" type="datetime1">
              <a:rPr lang="tr-TR" smtClean="0"/>
              <a:t>21.04.2025</a:t>
            </a:fld>
            <a:endParaRPr lang="tr-TR"/>
          </a:p>
        </p:txBody>
      </p:sp>
      <p:sp>
        <p:nvSpPr>
          <p:cNvPr id="6" name="Footer Placeholder 5"/>
          <p:cNvSpPr>
            <a:spLocks noGrp="1"/>
          </p:cNvSpPr>
          <p:nvPr>
            <p:ph type="ftr" sz="quarter" idx="11"/>
          </p:nvPr>
        </p:nvSpPr>
        <p:spPr/>
        <p:txBody>
          <a:bodyPr/>
          <a:lstStyle/>
          <a:p>
            <a:pPr>
              <a:defRPr/>
            </a:pPr>
            <a:r>
              <a:rPr lang="tr-TR"/>
              <a:t>Gürel ÇELEBİ   KIB-TEK İSG BİRİMİ</a:t>
            </a:r>
          </a:p>
        </p:txBody>
      </p:sp>
      <p:sp>
        <p:nvSpPr>
          <p:cNvPr id="7" name="Slide Number Placeholder 6"/>
          <p:cNvSpPr>
            <a:spLocks noGrp="1"/>
          </p:cNvSpPr>
          <p:nvPr>
            <p:ph type="sldNum" sz="quarter" idx="12"/>
          </p:nvPr>
        </p:nvSpPr>
        <p:spPr/>
        <p:txBody>
          <a:body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1241719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GB"/>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fld id="{46812A45-7B2D-43BC-A49F-C2707A252285}" type="datetime1">
              <a:rPr lang="tr-TR" smtClean="0"/>
              <a:t>21.04.2025</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r>
              <a:rPr lang="tr-TR"/>
              <a:t>Gürel ÇELEBİ   KIB-TEK İSG BİRİMİ</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65A9AC4F-F522-47AF-BEB5-6E0E0E99FF0A}" type="slidenum">
              <a:rPr lang="tr-TR" smtClean="0"/>
              <a:pPr>
                <a:defRPr/>
              </a:pPr>
              <a:t>‹#›</a:t>
            </a:fld>
            <a:endParaRPr lang="tr-TR"/>
          </a:p>
        </p:txBody>
      </p:sp>
    </p:spTree>
    <p:extLst>
      <p:ext uri="{BB962C8B-B14F-4D97-AF65-F5344CB8AC3E}">
        <p14:creationId xmlns:p14="http://schemas.microsoft.com/office/powerpoint/2010/main" val="2514073378"/>
      </p:ext>
    </p:extLst>
  </p:cSld>
  <p:clrMap bg1="dk1" tx1="lt1" bg2="dk2" tx2="lt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 id="2147483755" r:id="rId17"/>
  </p:sldLayoutIdLst>
  <p:hf sldNum="0" hd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p:cNvSpPr>
            <a:spLocks noGrp="1"/>
          </p:cNvSpPr>
          <p:nvPr>
            <p:ph type="subTitle" idx="1"/>
          </p:nvPr>
        </p:nvSpPr>
        <p:spPr>
          <a:xfrm>
            <a:off x="395536" y="2060848"/>
            <a:ext cx="8352928" cy="2664296"/>
          </a:xfrm>
        </p:spPr>
        <p:txBody>
          <a:bodyPr rtlCol="0">
            <a:noAutofit/>
          </a:bodyPr>
          <a:lstStyle/>
          <a:p>
            <a:pPr algn="ctr" eaLnBrk="1" fontAlgn="auto" hangingPunct="1">
              <a:lnSpc>
                <a:spcPct val="125000"/>
              </a:lnSpc>
              <a:spcBef>
                <a:spcPts val="1200"/>
              </a:spcBef>
              <a:spcAft>
                <a:spcPts val="600"/>
              </a:spcAft>
              <a:defRPr/>
            </a:pPr>
            <a:r>
              <a:rPr lang="tr-TR" sz="3200" b="1" noProof="0" dirty="0">
                <a:solidFill>
                  <a:srgbClr val="FFFF00"/>
                </a:solidFill>
                <a:latin typeface="Arial" panose="020B0604020202020204" pitchFamily="34" charset="0"/>
                <a:cs typeface="Arial" panose="020B0604020202020204" pitchFamily="34" charset="0"/>
              </a:rPr>
              <a:t>K</a:t>
            </a:r>
            <a:r>
              <a:rPr lang="tr-CY" sz="3200" b="1" noProof="0" dirty="0">
                <a:solidFill>
                  <a:srgbClr val="FFFF00"/>
                </a:solidFill>
                <a:latin typeface="Arial" panose="020B0604020202020204" pitchFamily="34" charset="0"/>
                <a:cs typeface="Arial" panose="020B0604020202020204" pitchFamily="34" charset="0"/>
              </a:rPr>
              <a:t>TEMB</a:t>
            </a:r>
          </a:p>
          <a:p>
            <a:pPr algn="ctr" eaLnBrk="1" fontAlgn="auto" hangingPunct="1">
              <a:lnSpc>
                <a:spcPct val="125000"/>
              </a:lnSpc>
              <a:spcBef>
                <a:spcPts val="1200"/>
              </a:spcBef>
              <a:spcAft>
                <a:spcPts val="600"/>
              </a:spcAft>
              <a:defRPr/>
            </a:pPr>
            <a:r>
              <a:rPr lang="tr-TR" sz="3200" b="1" noProof="0" dirty="0">
                <a:solidFill>
                  <a:srgbClr val="FFFF00"/>
                </a:solidFill>
                <a:latin typeface="Arial" panose="020B0604020202020204" pitchFamily="34" charset="0"/>
                <a:cs typeface="Arial" panose="020B0604020202020204" pitchFamily="34" charset="0"/>
              </a:rPr>
              <a:t>İŞ SAĞLIĞI VE GÜVENLİĞİ YASASI GENEL SUNUMU</a:t>
            </a:r>
          </a:p>
        </p:txBody>
      </p:sp>
      <p:sp>
        <p:nvSpPr>
          <p:cNvPr id="6" name="Rectangle 5"/>
          <p:cNvSpPr/>
          <p:nvPr/>
        </p:nvSpPr>
        <p:spPr>
          <a:xfrm>
            <a:off x="4192066" y="5013176"/>
            <a:ext cx="3908326" cy="646331"/>
          </a:xfrm>
          <a:prstGeom prst="rect">
            <a:avLst/>
          </a:prstGeom>
        </p:spPr>
        <p:txBody>
          <a:bodyPr wrap="square">
            <a:spAutoFit/>
          </a:bodyPr>
          <a:lstStyle/>
          <a:p>
            <a:pPr eaLnBrk="1" fontAlgn="auto" hangingPunct="1">
              <a:spcAft>
                <a:spcPts val="0"/>
              </a:spcAft>
              <a:defRPr/>
            </a:pPr>
            <a:r>
              <a:rPr lang="tr-TR" b="1" noProof="0" dirty="0">
                <a:latin typeface="Arial" panose="020B0604020202020204" pitchFamily="34" charset="0"/>
                <a:cs typeface="Arial" panose="020B0604020202020204" pitchFamily="34" charset="0"/>
              </a:rPr>
              <a:t>Gürel ÇELEBİ</a:t>
            </a:r>
            <a:r>
              <a:rPr lang="tr-CY" b="1" noProof="0" dirty="0">
                <a:latin typeface="Arial" panose="020B0604020202020204" pitchFamily="34" charset="0"/>
                <a:cs typeface="Arial" panose="020B0604020202020204" pitchFamily="34" charset="0"/>
              </a:rPr>
              <a:t>         (İSG Uzmanı)     </a:t>
            </a:r>
            <a:endParaRPr lang="tr-TR" b="1" noProof="0" dirty="0">
              <a:latin typeface="Arial" pitchFamily="34" charset="0"/>
              <a:cs typeface="Arial" pitchFamily="34" charset="0"/>
            </a:endParaRPr>
          </a:p>
          <a:p>
            <a:pPr eaLnBrk="1" fontAlgn="auto" hangingPunct="1">
              <a:spcAft>
                <a:spcPts val="0"/>
              </a:spcAft>
              <a:defRPr/>
            </a:pPr>
            <a:r>
              <a:rPr lang="tr-TR" b="1" noProof="0" dirty="0">
                <a:latin typeface="Arial" pitchFamily="34" charset="0"/>
                <a:cs typeface="Arial" pitchFamily="34" charset="0"/>
              </a:rPr>
              <a:t>Ercan KÖSEOĞLU</a:t>
            </a:r>
            <a:r>
              <a:rPr lang="tr-CY" b="1" noProof="0" dirty="0">
                <a:latin typeface="Arial" pitchFamily="34" charset="0"/>
                <a:cs typeface="Arial" pitchFamily="34" charset="0"/>
              </a:rPr>
              <a:t> (İSG Uzmanı)</a:t>
            </a:r>
            <a:endParaRPr lang="tr-TR" b="1" noProof="0" dirty="0">
              <a:latin typeface="Arial" pitchFamily="34" charset="0"/>
              <a:cs typeface="Arial" pitchFamily="34" charset="0"/>
            </a:endParaRPr>
          </a:p>
        </p:txBody>
      </p:sp>
      <p:pic>
        <p:nvPicPr>
          <p:cNvPr id="2" name="Picture 1">
            <a:extLst>
              <a:ext uri="{FF2B5EF4-FFF2-40B4-BE49-F238E27FC236}">
                <a16:creationId xmlns:a16="http://schemas.microsoft.com/office/drawing/2014/main" id="{0236B012-46A4-9CCC-5B38-A861CDB260B2}"/>
              </a:ext>
            </a:extLst>
          </p:cNvPr>
          <p:cNvPicPr>
            <a:picLocks noChangeAspect="1"/>
          </p:cNvPicPr>
          <p:nvPr/>
        </p:nvPicPr>
        <p:blipFill rotWithShape="1">
          <a:blip r:embed="rId3"/>
          <a:srcRect l="29489" t="10500" r="16895" b="16001"/>
          <a:stretch/>
        </p:blipFill>
        <p:spPr>
          <a:xfrm>
            <a:off x="3815916" y="260648"/>
            <a:ext cx="1512168" cy="151216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28596" y="500042"/>
            <a:ext cx="8229600" cy="5161206"/>
          </a:xfrm>
          <a:ln>
            <a:noFill/>
          </a:ln>
        </p:spPr>
        <p:txBody>
          <a:bodyPr>
            <a:normAutofit fontScale="92500" lnSpcReduction="10000"/>
          </a:bodyPr>
          <a:lstStyle/>
          <a:p>
            <a:pPr algn="ctr">
              <a:buNone/>
            </a:pPr>
            <a:r>
              <a:rPr lang="tr-TR" sz="2800" b="1" noProof="0" dirty="0">
                <a:solidFill>
                  <a:srgbClr val="FFFF00"/>
                </a:solidFill>
                <a:latin typeface="Arial" panose="020B0604020202020204" pitchFamily="34" charset="0"/>
                <a:cs typeface="Arial" panose="020B0604020202020204" pitchFamily="34" charset="0"/>
              </a:rPr>
              <a:t>Koruyucu ve Önleyici Hizmetler</a:t>
            </a:r>
          </a:p>
          <a:p>
            <a:pPr marL="342900" indent="-342900">
              <a:lnSpc>
                <a:spcPct val="150000"/>
              </a:lnSpc>
              <a:spcBef>
                <a:spcPts val="1800"/>
              </a:spcBef>
              <a:buAutoNum type="arabicParenBoth"/>
            </a:pPr>
            <a:r>
              <a:rPr lang="tr-TR" noProof="0" dirty="0">
                <a:latin typeface="Arial" panose="020B0604020202020204" pitchFamily="34" charset="0"/>
                <a:cs typeface="Arial" panose="020B0604020202020204" pitchFamily="34" charset="0"/>
              </a:rPr>
              <a:t>işyerindeki sağlık ve güvenlik risklerini önlemek ve koruyucu hizmetleri yürütmek üzere, işyerinden bir veya birden fazla çalışanı görevlendirmek;</a:t>
            </a:r>
          </a:p>
          <a:p>
            <a:pPr marL="342900" indent="-342900">
              <a:lnSpc>
                <a:spcPct val="150000"/>
              </a:lnSpc>
              <a:spcBef>
                <a:spcPts val="1800"/>
              </a:spcBef>
              <a:buAutoNum type="arabicParenBoth"/>
            </a:pPr>
            <a:r>
              <a:rPr lang="tr-TR" noProof="0" dirty="0">
                <a:latin typeface="Arial" panose="020B0604020202020204" pitchFamily="34" charset="0"/>
                <a:cs typeface="Arial" panose="020B0604020202020204" pitchFamily="34" charset="0"/>
              </a:rPr>
              <a:t>İş sağlığı ve güvenliğiyle görevli çalışanları, işyerinde bu görevleri yürütmeleri nedeniyle hiçbir şekilde dezavantajlı duruma düşürmemek; Bu kişilere, söz konusu görevlerini yapabilmeleri için yeterli zamanı vermek;</a:t>
            </a:r>
          </a:p>
          <a:p>
            <a:pPr marL="342900" indent="-342900">
              <a:lnSpc>
                <a:spcPct val="150000"/>
              </a:lnSpc>
              <a:buAutoNum type="arabicParenBoth"/>
            </a:pPr>
            <a:r>
              <a:rPr lang="tr-TR" noProof="0" dirty="0">
                <a:latin typeface="Arial" panose="020B0604020202020204" pitchFamily="34" charset="0"/>
                <a:cs typeface="Arial" panose="020B0604020202020204" pitchFamily="34" charset="0"/>
              </a:rPr>
              <a:t> İşyerinde bu görevleri yürütebilecek nitelikte personel bulunmaması halinde, işyeri dışından, bu konuda yeterlilik belgesi olan uzman kişi veya kuruluşlardan hizmet almak; </a:t>
            </a:r>
          </a:p>
        </p:txBody>
      </p:sp>
      <p:sp>
        <p:nvSpPr>
          <p:cNvPr id="2" name="Footer Placeholder 1"/>
          <p:cNvSpPr>
            <a:spLocks noGrp="1"/>
          </p:cNvSpPr>
          <p:nvPr>
            <p:ph type="ftr" sz="quarter" idx="11"/>
          </p:nvPr>
        </p:nvSpPr>
        <p:spPr>
          <a:xfrm>
            <a:off x="683568" y="6037422"/>
            <a:ext cx="6552728" cy="365125"/>
          </a:xfrm>
        </p:spPr>
        <p:txBody>
          <a:bodyPr/>
          <a:lstStyle/>
          <a:p>
            <a:pPr>
              <a:defRPr/>
            </a:pPr>
            <a:r>
              <a:rPr lang="tr-TR" noProof="0" dirty="0"/>
              <a:t>Gürel ÇELEBİ  	                                   </a:t>
            </a:r>
          </a:p>
        </p:txBody>
      </p:sp>
      <p:pic>
        <p:nvPicPr>
          <p:cNvPr id="9" name="Picture 8">
            <a:extLst>
              <a:ext uri="{FF2B5EF4-FFF2-40B4-BE49-F238E27FC236}">
                <a16:creationId xmlns:a16="http://schemas.microsoft.com/office/drawing/2014/main" id="{A521E8B1-353C-7DD0-8AF1-5A0C254BB449}"/>
              </a:ext>
            </a:extLst>
          </p:cNvPr>
          <p:cNvPicPr>
            <a:picLocks noChangeAspect="1"/>
          </p:cNvPicPr>
          <p:nvPr/>
        </p:nvPicPr>
        <p:blipFill rotWithShape="1">
          <a:blip r:embed="rId3"/>
          <a:srcRect l="29489" t="10500" r="16895" b="16001"/>
          <a:stretch/>
        </p:blipFill>
        <p:spPr>
          <a:xfrm>
            <a:off x="8014668" y="5661248"/>
            <a:ext cx="891527" cy="936104"/>
          </a:xfrm>
          <a:prstGeom prst="rect">
            <a:avLst/>
          </a:prstGeom>
        </p:spPr>
      </p:pic>
    </p:spTree>
    <p:extLst>
      <p:ext uri="{BB962C8B-B14F-4D97-AF65-F5344CB8AC3E}">
        <p14:creationId xmlns:p14="http://schemas.microsoft.com/office/powerpoint/2010/main" val="23838769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13056-7E4B-DE42-933D-A6E2FAE62E4A}"/>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2744076C-758F-EEAC-D546-D8AA10E40DB3}"/>
              </a:ext>
            </a:extLst>
          </p:cNvPr>
          <p:cNvSpPr>
            <a:spLocks noGrp="1"/>
          </p:cNvSpPr>
          <p:nvPr>
            <p:ph idx="1"/>
          </p:nvPr>
        </p:nvSpPr>
        <p:spPr>
          <a:xfrm>
            <a:off x="428596" y="500042"/>
            <a:ext cx="8229600" cy="5019732"/>
          </a:xfrm>
          <a:ln>
            <a:noFill/>
          </a:ln>
        </p:spPr>
        <p:txBody>
          <a:bodyPr>
            <a:normAutofit/>
          </a:bodyPr>
          <a:lstStyle/>
          <a:p>
            <a:pPr>
              <a:lnSpc>
                <a:spcPct val="150000"/>
              </a:lnSpc>
              <a:buNone/>
            </a:pPr>
            <a:r>
              <a:rPr lang="tr-TR" noProof="0" dirty="0">
                <a:solidFill>
                  <a:srgbClr val="00B0F0"/>
                </a:solidFill>
                <a:latin typeface="Arial" panose="020B0604020202020204" pitchFamily="34" charset="0"/>
                <a:cs typeface="Arial" panose="020B0604020202020204" pitchFamily="34" charset="0"/>
              </a:rPr>
              <a:t>Koruyucu ve Önleyici Hizmetler</a:t>
            </a:r>
            <a:endParaRPr lang="tr-TR" noProof="0" dirty="0">
              <a:latin typeface="Arial" panose="020B0604020202020204" pitchFamily="34" charset="0"/>
              <a:cs typeface="Arial" panose="020B0604020202020204" pitchFamily="34" charset="0"/>
            </a:endParaRPr>
          </a:p>
          <a:p>
            <a:pPr marL="342900" indent="-342900">
              <a:lnSpc>
                <a:spcPct val="150000"/>
              </a:lnSpc>
              <a:spcBef>
                <a:spcPts val="1200"/>
              </a:spcBef>
              <a:spcAft>
                <a:spcPts val="2400"/>
              </a:spcAft>
              <a:buFont typeface="+mj-lt"/>
              <a:buAutoNum type="arabicParenR" startAt="4"/>
            </a:pPr>
            <a:r>
              <a:rPr lang="tr-TR" noProof="0" dirty="0">
                <a:latin typeface="Arial" panose="020B0604020202020204" pitchFamily="34" charset="0"/>
                <a:cs typeface="Arial" panose="020B0604020202020204" pitchFamily="34" charset="0"/>
              </a:rPr>
              <a:t>Hizmet aldığı kişi veya kuruluşlara, çalışanların sağlık ve güvenliğini etkilediği bilinen veya etkilemesi muhtemel faktörler hakkında bilgi vermek;</a:t>
            </a:r>
            <a:endParaRPr lang="tr-CY" noProof="0" dirty="0">
              <a:latin typeface="Arial" panose="020B0604020202020204" pitchFamily="34" charset="0"/>
              <a:cs typeface="Arial" panose="020B0604020202020204" pitchFamily="34" charset="0"/>
            </a:endParaRPr>
          </a:p>
          <a:p>
            <a:pPr marL="342900" indent="-342900">
              <a:lnSpc>
                <a:spcPct val="150000"/>
              </a:lnSpc>
              <a:spcBef>
                <a:spcPts val="600"/>
              </a:spcBef>
              <a:buFont typeface="+mj-lt"/>
              <a:buAutoNum type="arabicParenR" startAt="4"/>
            </a:pPr>
            <a:r>
              <a:rPr lang="tr-TR" noProof="0" dirty="0">
                <a:latin typeface="Arial" panose="020B0604020202020204" pitchFamily="34" charset="0"/>
                <a:cs typeface="Arial" panose="020B0604020202020204" pitchFamily="34" charset="0"/>
              </a:rPr>
              <a:t>İşverenin yeterli mesleki bilgi, beceri ve donanıma sahip olması halinde, işyerinin büyüklüğü, işin niteliği ve çalışan sayısı dikkate alınarak yukarıdaki (1)’inci fıkrada belirtilen hususların yerine getirilmesi sorumluluğunu işveren kendisi üstlenebilir. (Risk Değerlendirme Esasları Tüzüğü 5. Maddesi 3. Bendi)</a:t>
            </a:r>
          </a:p>
        </p:txBody>
      </p:sp>
      <p:sp>
        <p:nvSpPr>
          <p:cNvPr id="2" name="Footer Placeholder 1">
            <a:extLst>
              <a:ext uri="{FF2B5EF4-FFF2-40B4-BE49-F238E27FC236}">
                <a16:creationId xmlns:a16="http://schemas.microsoft.com/office/drawing/2014/main" id="{E16F0AB4-D482-8C6B-9F24-DA837FF763A5}"/>
              </a:ext>
            </a:extLst>
          </p:cNvPr>
          <p:cNvSpPr>
            <a:spLocks noGrp="1"/>
          </p:cNvSpPr>
          <p:nvPr>
            <p:ph type="ftr" sz="quarter" idx="11"/>
          </p:nvPr>
        </p:nvSpPr>
        <p:spPr>
          <a:xfrm>
            <a:off x="683568" y="6090753"/>
            <a:ext cx="6552728"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dirty="0">
                <a:ln>
                  <a:noFill/>
                </a:ln>
                <a:solidFill>
                  <a:prstClr val="white">
                    <a:tint val="75000"/>
                    <a:alpha val="60000"/>
                  </a:prstClr>
                </a:solidFill>
                <a:effectLst/>
                <a:uLnTx/>
                <a:uFillTx/>
                <a:latin typeface="Century Gothic" panose="020B0502020202020204"/>
                <a:ea typeface="+mn-ea"/>
                <a:cs typeface="+mn-cs"/>
              </a:rPr>
              <a:t>Gürel ÇELEBİ  	                                   </a:t>
            </a:r>
          </a:p>
        </p:txBody>
      </p:sp>
      <p:pic>
        <p:nvPicPr>
          <p:cNvPr id="9" name="Picture 8">
            <a:extLst>
              <a:ext uri="{FF2B5EF4-FFF2-40B4-BE49-F238E27FC236}">
                <a16:creationId xmlns:a16="http://schemas.microsoft.com/office/drawing/2014/main" id="{2C611C7C-AB61-88C6-6B81-1999A2B62371}"/>
              </a:ext>
            </a:extLst>
          </p:cNvPr>
          <p:cNvPicPr>
            <a:picLocks noChangeAspect="1"/>
          </p:cNvPicPr>
          <p:nvPr/>
        </p:nvPicPr>
        <p:blipFill rotWithShape="1">
          <a:blip r:embed="rId3"/>
          <a:srcRect l="29489" t="10500" r="16895" b="16001"/>
          <a:stretch/>
        </p:blipFill>
        <p:spPr>
          <a:xfrm>
            <a:off x="8014668" y="5805263"/>
            <a:ext cx="891527" cy="936104"/>
          </a:xfrm>
          <a:prstGeom prst="rect">
            <a:avLst/>
          </a:prstGeom>
        </p:spPr>
      </p:pic>
    </p:spTree>
    <p:extLst>
      <p:ext uri="{BB962C8B-B14F-4D97-AF65-F5344CB8AC3E}">
        <p14:creationId xmlns:p14="http://schemas.microsoft.com/office/powerpoint/2010/main" val="1150206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323528" y="620688"/>
            <a:ext cx="8291264" cy="5029939"/>
          </a:xfrm>
          <a:ln>
            <a:noFill/>
          </a:ln>
        </p:spPr>
        <p:txBody>
          <a:bodyPr>
            <a:normAutofit fontScale="92500"/>
          </a:bodyPr>
          <a:lstStyle/>
          <a:p>
            <a:pPr>
              <a:buNone/>
            </a:pPr>
            <a:r>
              <a:rPr lang="tr-TR" sz="2200" noProof="0" dirty="0">
                <a:solidFill>
                  <a:srgbClr val="00B0F0"/>
                </a:solidFill>
                <a:latin typeface="Arial" panose="020B0604020202020204" pitchFamily="34" charset="0"/>
                <a:cs typeface="Arial" panose="020B0604020202020204" pitchFamily="34" charset="0"/>
              </a:rPr>
              <a:t>Koruyucu ve Önleyici Hizmetler</a:t>
            </a:r>
          </a:p>
          <a:p>
            <a:pPr marL="0" indent="0">
              <a:lnSpc>
                <a:spcPct val="150000"/>
              </a:lnSpc>
              <a:spcAft>
                <a:spcPts val="1800"/>
              </a:spcAft>
              <a:buNone/>
            </a:pPr>
            <a:r>
              <a:rPr lang="tr-TR" sz="2200" noProof="0" dirty="0">
                <a:latin typeface="Arial" panose="020B0604020202020204" pitchFamily="34" charset="0"/>
                <a:cs typeface="Arial" panose="020B0604020202020204" pitchFamily="34" charset="0"/>
              </a:rPr>
              <a:t>İşverenin yeterli mesleki bilgi, beceri ve donanıma sahip olması halinde, işyerinin büyüklüğü, işin niteliği ve çalışan sayısı dikkate alınarak yukarıdaki (1)’inci fıkrada belirtilen hususların yerine getirilmesi sorumluluğunu işveren kendisi üstlenebilir. (Risk Değerlendirme Esasları Tüzüğü 5. Maddesi 3. Bendi)</a:t>
            </a:r>
          </a:p>
          <a:p>
            <a:pPr marL="0" indent="0">
              <a:lnSpc>
                <a:spcPct val="150000"/>
              </a:lnSpc>
              <a:buNone/>
            </a:pPr>
            <a:r>
              <a:rPr lang="tr-TR" sz="2200" noProof="0" dirty="0">
                <a:latin typeface="Arial" panose="020B0604020202020204" pitchFamily="34" charset="0"/>
                <a:cs typeface="Arial" panose="020B0604020202020204" pitchFamily="34" charset="0"/>
              </a:rPr>
              <a:t>İşveren, sertifika ve/veya inşaat sertifikası olmaksızın İş Sağlığı Ve Güvenliği Yasası’nın 7’nci maddesinin (7)‘</a:t>
            </a:r>
            <a:r>
              <a:rPr lang="tr-TR" sz="2200" noProof="0" dirty="0" err="1">
                <a:latin typeface="Arial" panose="020B0604020202020204" pitchFamily="34" charset="0"/>
                <a:cs typeface="Arial" panose="020B0604020202020204" pitchFamily="34" charset="0"/>
              </a:rPr>
              <a:t>nci</a:t>
            </a:r>
            <a:r>
              <a:rPr lang="tr-TR" sz="2200" noProof="0" dirty="0">
                <a:latin typeface="Arial" panose="020B0604020202020204" pitchFamily="34" charset="0"/>
                <a:cs typeface="Arial" panose="020B0604020202020204" pitchFamily="34" charset="0"/>
              </a:rPr>
              <a:t> fıkrası uyarınca sağlık ve güvenlik risklerini önleme görevlerini yerine getirme sorumluluğunu üstlenebilir</a:t>
            </a:r>
            <a:r>
              <a:rPr lang="tr-TR" sz="2200" b="1" noProof="0" dirty="0">
                <a:latin typeface="Arial" panose="020B0604020202020204" pitchFamily="34" charset="0"/>
                <a:cs typeface="Arial" panose="020B0604020202020204" pitchFamily="34" charset="0"/>
              </a:rPr>
              <a:t>.</a:t>
            </a:r>
          </a:p>
        </p:txBody>
      </p:sp>
      <p:sp>
        <p:nvSpPr>
          <p:cNvPr id="2" name="Footer Placeholder 1"/>
          <p:cNvSpPr>
            <a:spLocks noGrp="1"/>
          </p:cNvSpPr>
          <p:nvPr>
            <p:ph type="ftr" sz="quarter" idx="11"/>
          </p:nvPr>
        </p:nvSpPr>
        <p:spPr>
          <a:xfrm>
            <a:off x="683568" y="6090753"/>
            <a:ext cx="6552728" cy="365125"/>
          </a:xfrm>
        </p:spPr>
        <p:txBody>
          <a:bodyPr/>
          <a:lstStyle/>
          <a:p>
            <a:pPr>
              <a:defRPr/>
            </a:pPr>
            <a:r>
              <a:rPr lang="tr-TR" noProof="0" dirty="0"/>
              <a:t>Gürel ÇELEBİ  	                                  </a:t>
            </a:r>
          </a:p>
        </p:txBody>
      </p:sp>
      <p:pic>
        <p:nvPicPr>
          <p:cNvPr id="9" name="Picture 8">
            <a:extLst>
              <a:ext uri="{FF2B5EF4-FFF2-40B4-BE49-F238E27FC236}">
                <a16:creationId xmlns:a16="http://schemas.microsoft.com/office/drawing/2014/main" id="{1421EBE8-3A9B-1C8B-0551-808A8ADD70B3}"/>
              </a:ext>
            </a:extLst>
          </p:cNvPr>
          <p:cNvPicPr>
            <a:picLocks noChangeAspect="1"/>
          </p:cNvPicPr>
          <p:nvPr/>
        </p:nvPicPr>
        <p:blipFill rotWithShape="1">
          <a:blip r:embed="rId3"/>
          <a:srcRect l="29489" t="10500" r="16895" b="16001"/>
          <a:stretch/>
        </p:blipFill>
        <p:spPr>
          <a:xfrm>
            <a:off x="8014668" y="5805263"/>
            <a:ext cx="891527" cy="936104"/>
          </a:xfrm>
          <a:prstGeom prst="rect">
            <a:avLst/>
          </a:prstGeom>
        </p:spPr>
      </p:pic>
    </p:spTree>
    <p:extLst>
      <p:ext uri="{BB962C8B-B14F-4D97-AF65-F5344CB8AC3E}">
        <p14:creationId xmlns:p14="http://schemas.microsoft.com/office/powerpoint/2010/main" val="1084124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8CD11-5D35-5708-98F9-6E40AE26363A}"/>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2777F9C4-09E7-92FC-6930-9399EBF99894}"/>
              </a:ext>
            </a:extLst>
          </p:cNvPr>
          <p:cNvSpPr>
            <a:spLocks noGrp="1"/>
          </p:cNvSpPr>
          <p:nvPr>
            <p:ph idx="1"/>
          </p:nvPr>
        </p:nvSpPr>
        <p:spPr>
          <a:xfrm>
            <a:off x="428596" y="500042"/>
            <a:ext cx="8229600" cy="5521246"/>
          </a:xfrm>
          <a:ln>
            <a:noFill/>
          </a:ln>
        </p:spPr>
        <p:txBody>
          <a:bodyPr>
            <a:normAutofit/>
          </a:bodyPr>
          <a:lstStyle/>
          <a:p>
            <a:pPr>
              <a:buNone/>
            </a:pPr>
            <a:r>
              <a:rPr lang="tr-TR" noProof="0" dirty="0">
                <a:solidFill>
                  <a:srgbClr val="00B0F0"/>
                </a:solidFill>
                <a:latin typeface="Arial" panose="020B0604020202020204" pitchFamily="34" charset="0"/>
                <a:cs typeface="Arial" panose="020B0604020202020204" pitchFamily="34" charset="0"/>
              </a:rPr>
              <a:t>Koruyucu ve Önleyici Hizmetler</a:t>
            </a:r>
          </a:p>
          <a:p>
            <a:pPr marL="0" indent="0">
              <a:lnSpc>
                <a:spcPct val="150000"/>
              </a:lnSpc>
              <a:buNone/>
            </a:pPr>
            <a:r>
              <a:rPr lang="tr-TR" sz="2000" b="1" noProof="0" dirty="0"/>
              <a:t>Dört veya daha az çalışanı olan işyerlerinde, işveren kendisi veya görevlendirdiği çalışan, İş Sağlığı ve Güvenliği Hizmeti Veren Kişilerin Sertifikalandırılması ve Kuruluşların Yetkilendirilmesi Tüzüğü uyarınca eğitim kurumu tarafından sağlanan temel iş sağlığı ve güvenliği eğitimini almış olmalıdır. </a:t>
            </a:r>
            <a:r>
              <a:rPr lang="tr-TR" sz="2000" b="1" noProof="0" dirty="0">
                <a:solidFill>
                  <a:schemeClr val="accent3">
                    <a:lumMod val="40000"/>
                    <a:lumOff val="60000"/>
                  </a:schemeClr>
                </a:solidFill>
              </a:rPr>
              <a:t>Ancak işyerinde ilk yapılacak olan risk değerlendirmesinin bir sertifikalı ve/veya inşaat sertifikalı iş sağlığı ve güvenliği uzmanı tarafından yapılması</a:t>
            </a:r>
            <a:r>
              <a:rPr lang="tr-TR" sz="2000" b="1" noProof="0" dirty="0"/>
              <a:t>, temel iş sağlığı ve güvenliği eğitimi almış kişinin bunu gözlemlemesi ve bu durumun risk değerlendirme raporunda belirtilmesi zorunludur</a:t>
            </a:r>
            <a:r>
              <a:rPr lang="tr-CY" sz="2000" b="1" noProof="0" dirty="0"/>
              <a:t>.</a:t>
            </a:r>
            <a:endParaRPr lang="tr-TR" sz="2800" b="1" noProof="0" dirty="0">
              <a:latin typeface="Arial" panose="020B0604020202020204" pitchFamily="34" charset="0"/>
              <a:cs typeface="Arial" panose="020B0604020202020204" pitchFamily="34" charset="0"/>
            </a:endParaRPr>
          </a:p>
          <a:p>
            <a:pPr>
              <a:buNone/>
            </a:pPr>
            <a:endParaRPr lang="tr-TR" sz="2400" noProof="0" dirty="0"/>
          </a:p>
          <a:p>
            <a:pPr>
              <a:buNone/>
            </a:pPr>
            <a:endParaRPr lang="tr-TR" sz="2400" noProof="0" dirty="0"/>
          </a:p>
        </p:txBody>
      </p:sp>
      <p:sp>
        <p:nvSpPr>
          <p:cNvPr id="2" name="Footer Placeholder 1">
            <a:extLst>
              <a:ext uri="{FF2B5EF4-FFF2-40B4-BE49-F238E27FC236}">
                <a16:creationId xmlns:a16="http://schemas.microsoft.com/office/drawing/2014/main" id="{8100E496-3F21-8169-E47A-4AAD494C33A8}"/>
              </a:ext>
            </a:extLst>
          </p:cNvPr>
          <p:cNvSpPr>
            <a:spLocks noGrp="1"/>
          </p:cNvSpPr>
          <p:nvPr>
            <p:ph type="ftr" sz="quarter" idx="11"/>
          </p:nvPr>
        </p:nvSpPr>
        <p:spPr>
          <a:xfrm>
            <a:off x="683568" y="6090753"/>
            <a:ext cx="6552728"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dirty="0">
                <a:ln>
                  <a:noFill/>
                </a:ln>
                <a:solidFill>
                  <a:prstClr val="white">
                    <a:tint val="75000"/>
                    <a:alpha val="60000"/>
                  </a:prstClr>
                </a:solidFill>
                <a:effectLst/>
                <a:uLnTx/>
                <a:uFillTx/>
                <a:latin typeface="Century Gothic" panose="020B0502020202020204"/>
                <a:ea typeface="+mn-ea"/>
                <a:cs typeface="+mn-cs"/>
              </a:rPr>
              <a:t>Gürel ÇELEBİ  	                                  </a:t>
            </a:r>
          </a:p>
        </p:txBody>
      </p:sp>
      <p:pic>
        <p:nvPicPr>
          <p:cNvPr id="9" name="Picture 8">
            <a:extLst>
              <a:ext uri="{FF2B5EF4-FFF2-40B4-BE49-F238E27FC236}">
                <a16:creationId xmlns:a16="http://schemas.microsoft.com/office/drawing/2014/main" id="{3753A907-C4D2-3996-D24C-BA2E57994BD6}"/>
              </a:ext>
            </a:extLst>
          </p:cNvPr>
          <p:cNvPicPr>
            <a:picLocks noChangeAspect="1"/>
          </p:cNvPicPr>
          <p:nvPr/>
        </p:nvPicPr>
        <p:blipFill rotWithShape="1">
          <a:blip r:embed="rId3"/>
          <a:srcRect l="29489" t="10500" r="16895" b="16001"/>
          <a:stretch/>
        </p:blipFill>
        <p:spPr>
          <a:xfrm>
            <a:off x="8014668" y="5529981"/>
            <a:ext cx="891527" cy="936104"/>
          </a:xfrm>
          <a:prstGeom prst="rect">
            <a:avLst/>
          </a:prstGeom>
        </p:spPr>
      </p:pic>
    </p:spTree>
    <p:extLst>
      <p:ext uri="{BB962C8B-B14F-4D97-AF65-F5344CB8AC3E}">
        <p14:creationId xmlns:p14="http://schemas.microsoft.com/office/powerpoint/2010/main" val="937875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28596" y="500042"/>
            <a:ext cx="8229600" cy="4873174"/>
          </a:xfrm>
          <a:ln>
            <a:noFill/>
          </a:ln>
        </p:spPr>
        <p:txBody>
          <a:bodyPr>
            <a:normAutofit/>
          </a:bodyPr>
          <a:lstStyle/>
          <a:p>
            <a:pPr algn="ctr">
              <a:buNone/>
            </a:pPr>
            <a:r>
              <a:rPr lang="tr-TR" sz="2800" b="1" dirty="0">
                <a:solidFill>
                  <a:srgbClr val="FFFF00"/>
                </a:solidFill>
                <a:latin typeface="Arial" pitchFamily="34" charset="0"/>
                <a:cs typeface="Arial" pitchFamily="34" charset="0"/>
              </a:rPr>
              <a:t>İş Kazaları ve Meslek Hastalıklarının</a:t>
            </a:r>
          </a:p>
          <a:p>
            <a:pPr algn="ctr">
              <a:buNone/>
            </a:pPr>
            <a:r>
              <a:rPr lang="tr-TR" sz="2800" b="1" dirty="0">
                <a:solidFill>
                  <a:srgbClr val="FFFF00"/>
                </a:solidFill>
                <a:latin typeface="Arial" pitchFamily="34" charset="0"/>
                <a:cs typeface="Arial" pitchFamily="34" charset="0"/>
              </a:rPr>
              <a:t> Bildirimi ve Kaydı</a:t>
            </a:r>
          </a:p>
          <a:p>
            <a:pPr algn="ctr">
              <a:buNone/>
            </a:pPr>
            <a:endParaRPr lang="tr-TR" sz="2400" dirty="0">
              <a:latin typeface="Arial" pitchFamily="34" charset="0"/>
              <a:cs typeface="Arial" pitchFamily="34" charset="0"/>
            </a:endParaRPr>
          </a:p>
          <a:p>
            <a:pPr algn="just">
              <a:lnSpc>
                <a:spcPct val="150000"/>
              </a:lnSpc>
              <a:buNone/>
            </a:pPr>
            <a:r>
              <a:rPr lang="tr-TR" sz="2400" dirty="0">
                <a:latin typeface="Arial" pitchFamily="34" charset="0"/>
                <a:cs typeface="Arial" pitchFamily="34" charset="0"/>
              </a:rPr>
              <a:t>   İşveren, işyeri veya iş ile ilgili her türlü iş kazasını, meslek hastalığını veya tehlikeli olayı, kaza ve olayın gerçekleştiği veya hastalığın doktor raporu ile tespit edildiği ve işverene tebliğ edildiği tarihten başlayarak en geç </a:t>
            </a:r>
            <a:r>
              <a:rPr lang="tr-TR" sz="2400" u="sng" dirty="0">
                <a:latin typeface="Arial" pitchFamily="34" charset="0"/>
                <a:cs typeface="Arial" pitchFamily="34" charset="0"/>
              </a:rPr>
              <a:t>iki iş günü içinde </a:t>
            </a:r>
            <a:r>
              <a:rPr lang="tr-TR" sz="2400" dirty="0">
                <a:latin typeface="Arial" pitchFamily="34" charset="0"/>
                <a:cs typeface="Arial" pitchFamily="34" charset="0"/>
              </a:rPr>
              <a:t>Daireye bildirmek zorundadır</a:t>
            </a:r>
            <a:r>
              <a:rPr lang="tr-TR" sz="2400" dirty="0">
                <a:solidFill>
                  <a:srgbClr val="00B050"/>
                </a:solidFill>
                <a:latin typeface="Arial" pitchFamily="34" charset="0"/>
                <a:cs typeface="Arial" pitchFamily="34" charset="0"/>
              </a:rPr>
              <a:t>.</a:t>
            </a:r>
          </a:p>
        </p:txBody>
      </p:sp>
      <p:sp>
        <p:nvSpPr>
          <p:cNvPr id="2" name="Footer Placeholder 1"/>
          <p:cNvSpPr>
            <a:spLocks noGrp="1"/>
          </p:cNvSpPr>
          <p:nvPr>
            <p:ph type="ftr" sz="quarter" idx="11"/>
          </p:nvPr>
        </p:nvSpPr>
        <p:spPr>
          <a:xfrm>
            <a:off x="683568" y="6143644"/>
            <a:ext cx="6912768" cy="365125"/>
          </a:xfrm>
        </p:spPr>
        <p:txBody>
          <a:bodyPr/>
          <a:lstStyle/>
          <a:p>
            <a:pPr>
              <a:defRPr/>
            </a:pPr>
            <a:r>
              <a:rPr lang="tr-TR" dirty="0"/>
              <a:t>Gürel ÇELEBİ   		                  </a:t>
            </a:r>
          </a:p>
        </p:txBody>
      </p:sp>
      <p:pic>
        <p:nvPicPr>
          <p:cNvPr id="9" name="Picture 8">
            <a:extLst>
              <a:ext uri="{FF2B5EF4-FFF2-40B4-BE49-F238E27FC236}">
                <a16:creationId xmlns:a16="http://schemas.microsoft.com/office/drawing/2014/main" id="{C4964BE6-3BCA-5096-5214-9463DB21D768}"/>
              </a:ext>
            </a:extLst>
          </p:cNvPr>
          <p:cNvPicPr>
            <a:picLocks noChangeAspect="1"/>
          </p:cNvPicPr>
          <p:nvPr/>
        </p:nvPicPr>
        <p:blipFill rotWithShape="1">
          <a:blip r:embed="rId3"/>
          <a:srcRect l="29489" t="10500" r="16895" b="16001"/>
          <a:stretch/>
        </p:blipFill>
        <p:spPr>
          <a:xfrm>
            <a:off x="8144969" y="5805264"/>
            <a:ext cx="891527" cy="936104"/>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395536" y="1190434"/>
            <a:ext cx="8352928" cy="4477131"/>
          </a:xfrm>
          <a:ln>
            <a:noFill/>
          </a:ln>
        </p:spPr>
        <p:txBody>
          <a:bodyPr>
            <a:normAutofit/>
          </a:bodyPr>
          <a:lstStyle/>
          <a:p>
            <a:pPr algn="ctr">
              <a:spcBef>
                <a:spcPts val="600"/>
              </a:spcBef>
              <a:buNone/>
            </a:pPr>
            <a:r>
              <a:rPr lang="tr-TR" sz="2800" noProof="0" dirty="0">
                <a:solidFill>
                  <a:srgbClr val="FFFF00"/>
                </a:solidFill>
                <a:latin typeface="Arial" panose="020B0604020202020204" pitchFamily="34" charset="0"/>
                <a:cs typeface="Arial" panose="020B0604020202020204" pitchFamily="34" charset="0"/>
              </a:rPr>
              <a:t>Aynı İşyerini Kullanan İşverenlerin Yükümlülüğü </a:t>
            </a:r>
            <a:endParaRPr lang="tr-TR" sz="4000" noProof="0" dirty="0">
              <a:solidFill>
                <a:srgbClr val="FFFF00"/>
              </a:solidFill>
              <a:latin typeface="Arial" pitchFamily="34" charset="0"/>
              <a:cs typeface="Arial" pitchFamily="34" charset="0"/>
            </a:endParaRPr>
          </a:p>
          <a:p>
            <a:pPr algn="just">
              <a:lnSpc>
                <a:spcPts val="3500"/>
              </a:lnSpc>
              <a:buNone/>
            </a:pPr>
            <a:r>
              <a:rPr lang="tr-TR" sz="3200" noProof="0" dirty="0">
                <a:latin typeface="Arial" pitchFamily="34" charset="0"/>
                <a:cs typeface="Arial" pitchFamily="34" charset="0"/>
              </a:rPr>
              <a:t>   </a:t>
            </a:r>
            <a:r>
              <a:rPr lang="tr-TR" sz="2000" noProof="0" dirty="0">
                <a:latin typeface="Arial" panose="020B0604020202020204" pitchFamily="34" charset="0"/>
                <a:cs typeface="Arial" panose="020B0604020202020204" pitchFamily="34" charset="0"/>
              </a:rPr>
              <a:t>Aynı işyerinin birden fazla işveren tarafından kullanılması durumunda işverenler, yaptıkları işin niteliğini dikkate alarak, iş sağlığı ve güvenliği önlemlerinin uygulanmasında işbirliği yapar, mesleki risklerin önlenmesi ve bunlardan korunma ile ilgili çalışmaları koordine eder, birbirlerini ve birbirlerinin çalışan veya çalışan temsilcilerini riskler konusunda bilgilendirirler ve bunlardan ortaklaşa sorumludurlar. Koordinasyon işverenler tarafından ortaklaşa belirlenen kişi veya kişilerce sağlanır.</a:t>
            </a:r>
            <a:endParaRPr lang="tr-TR" sz="3200" noProof="0" dirty="0">
              <a:solidFill>
                <a:srgbClr val="00B050"/>
              </a:solidFill>
              <a:latin typeface="Arial" panose="020B0604020202020204" pitchFamily="34" charset="0"/>
              <a:cs typeface="Arial" pitchFamily="34" charset="0"/>
            </a:endParaRPr>
          </a:p>
        </p:txBody>
      </p:sp>
      <p:sp>
        <p:nvSpPr>
          <p:cNvPr id="2" name="Footer Placeholder 1"/>
          <p:cNvSpPr>
            <a:spLocks noGrp="1"/>
          </p:cNvSpPr>
          <p:nvPr>
            <p:ph type="ftr" sz="quarter" idx="11"/>
          </p:nvPr>
        </p:nvSpPr>
        <p:spPr>
          <a:xfrm>
            <a:off x="683568" y="6090753"/>
            <a:ext cx="6912768" cy="365125"/>
          </a:xfrm>
        </p:spPr>
        <p:txBody>
          <a:bodyPr/>
          <a:lstStyle/>
          <a:p>
            <a:pPr>
              <a:defRPr/>
            </a:pPr>
            <a:r>
              <a:rPr lang="tr-TR" noProof="0" dirty="0"/>
              <a:t>Gürel ÇELEBİ   		                    </a:t>
            </a:r>
          </a:p>
        </p:txBody>
      </p:sp>
      <p:pic>
        <p:nvPicPr>
          <p:cNvPr id="9" name="Picture 8">
            <a:extLst>
              <a:ext uri="{FF2B5EF4-FFF2-40B4-BE49-F238E27FC236}">
                <a16:creationId xmlns:a16="http://schemas.microsoft.com/office/drawing/2014/main" id="{79F249B5-D4D1-3A06-4EEF-F36B1FD92612}"/>
              </a:ext>
            </a:extLst>
          </p:cNvPr>
          <p:cNvPicPr>
            <a:picLocks noChangeAspect="1"/>
          </p:cNvPicPr>
          <p:nvPr/>
        </p:nvPicPr>
        <p:blipFill rotWithShape="1">
          <a:blip r:embed="rId3"/>
          <a:srcRect l="29489" t="10500" r="16895" b="16001"/>
          <a:stretch/>
        </p:blipFill>
        <p:spPr>
          <a:xfrm>
            <a:off x="8144969" y="5805264"/>
            <a:ext cx="891527" cy="936104"/>
          </a:xfrm>
          <a:prstGeom prst="rect">
            <a:avLst/>
          </a:prstGeom>
        </p:spPr>
      </p:pic>
    </p:spTree>
    <p:extLst>
      <p:ext uri="{BB962C8B-B14F-4D97-AF65-F5344CB8AC3E}">
        <p14:creationId xmlns:p14="http://schemas.microsoft.com/office/powerpoint/2010/main" val="3995167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251520" y="1124744"/>
            <a:ext cx="8568952" cy="4392488"/>
          </a:xfrm>
          <a:ln>
            <a:noFill/>
          </a:ln>
        </p:spPr>
        <p:txBody>
          <a:bodyPr>
            <a:normAutofit/>
          </a:bodyPr>
          <a:lstStyle/>
          <a:p>
            <a:pPr algn="ctr">
              <a:spcAft>
                <a:spcPts val="600"/>
              </a:spcAft>
              <a:buNone/>
            </a:pPr>
            <a:r>
              <a:rPr lang="tr-TR" sz="2400" b="1" noProof="0" dirty="0">
                <a:solidFill>
                  <a:srgbClr val="FFFF00"/>
                </a:solidFill>
                <a:latin typeface="Arial" panose="020B0604020202020204" pitchFamily="34" charset="0"/>
                <a:cs typeface="Arial" panose="020B0604020202020204" pitchFamily="34" charset="0"/>
              </a:rPr>
              <a:t>Ana İşverenin İşyerinde Faaliyet Gösteren İşverenlerin Bilgilendirme ve İşbirliği Görevi </a:t>
            </a:r>
          </a:p>
          <a:p>
            <a:pPr algn="just">
              <a:buNone/>
            </a:pPr>
            <a:r>
              <a:rPr lang="tr-TR" noProof="0" dirty="0">
                <a:latin typeface="Arial" panose="020B0604020202020204" pitchFamily="34" charset="0"/>
                <a:cs typeface="Arial" pitchFamily="34" charset="0"/>
              </a:rPr>
              <a:t>     Böyle bir işyerindeki ana işveren, işyerinde yürütülen faaliyetleri dikkate alarak işyerinde faaliyet gösteren diğer alt işveren ve çalışanlarının işyerinde yürütülen işle ilgili mevcut tehlike ve risk faktörleri ve bunların önlenmesi ile ilgili önlemler hakkında gerekli bilgileri ve talimatları almasını sağlamalıdır.</a:t>
            </a:r>
          </a:p>
          <a:p>
            <a:pPr algn="just">
              <a:buNone/>
            </a:pPr>
            <a:endParaRPr lang="tr-TR" sz="1400" noProof="0" dirty="0">
              <a:latin typeface="Arial" panose="020B0604020202020204" pitchFamily="34" charset="0"/>
              <a:cs typeface="Arial" pitchFamily="34" charset="0"/>
            </a:endParaRPr>
          </a:p>
          <a:p>
            <a:pPr algn="just">
              <a:buNone/>
            </a:pPr>
            <a:r>
              <a:rPr lang="tr-TR" noProof="0" dirty="0">
                <a:latin typeface="Arial" panose="020B0604020202020204" pitchFamily="34" charset="0"/>
                <a:cs typeface="Arial" pitchFamily="34" charset="0"/>
              </a:rPr>
              <a:t>     Ana işveren, dıştan gelen işvereni yangınların önlenmesi, ilk yardım, yangınla mücadele, kaçış yolları ve işyerindeki iş sağlığı ve güvenliği önlemleri hususlarında bilgilendirmeli veya iş sağlığı ve güvenliği sorumlusu tarafından yeteri kadar bilgilendirilmesini sağlamalıdır.</a:t>
            </a:r>
          </a:p>
        </p:txBody>
      </p:sp>
      <p:sp>
        <p:nvSpPr>
          <p:cNvPr id="2" name="Footer Placeholder 1"/>
          <p:cNvSpPr>
            <a:spLocks noGrp="1"/>
          </p:cNvSpPr>
          <p:nvPr>
            <p:ph type="ftr" sz="quarter" idx="11"/>
          </p:nvPr>
        </p:nvSpPr>
        <p:spPr>
          <a:xfrm>
            <a:off x="683568" y="6090753"/>
            <a:ext cx="6912768" cy="365125"/>
          </a:xfrm>
        </p:spPr>
        <p:txBody>
          <a:bodyPr/>
          <a:lstStyle/>
          <a:p>
            <a:pPr>
              <a:defRPr/>
            </a:pPr>
            <a:r>
              <a:rPr lang="tr-TR" noProof="0" dirty="0"/>
              <a:t>Gürel ÇELEBİ   		                    </a:t>
            </a:r>
          </a:p>
        </p:txBody>
      </p:sp>
      <p:pic>
        <p:nvPicPr>
          <p:cNvPr id="9" name="Picture 8">
            <a:extLst>
              <a:ext uri="{FF2B5EF4-FFF2-40B4-BE49-F238E27FC236}">
                <a16:creationId xmlns:a16="http://schemas.microsoft.com/office/drawing/2014/main" id="{5876149C-9E7A-795B-AA76-AA3A5A10A381}"/>
              </a:ext>
            </a:extLst>
          </p:cNvPr>
          <p:cNvPicPr>
            <a:picLocks noChangeAspect="1"/>
          </p:cNvPicPr>
          <p:nvPr/>
        </p:nvPicPr>
        <p:blipFill rotWithShape="1">
          <a:blip r:embed="rId3"/>
          <a:srcRect l="29489" t="10500" r="16895" b="16001"/>
          <a:stretch/>
        </p:blipFill>
        <p:spPr>
          <a:xfrm>
            <a:off x="8014668" y="5622701"/>
            <a:ext cx="891527" cy="936104"/>
          </a:xfrm>
          <a:prstGeom prst="rect">
            <a:avLst/>
          </a:prstGeom>
        </p:spPr>
      </p:pic>
    </p:spTree>
    <p:extLst>
      <p:ext uri="{BB962C8B-B14F-4D97-AF65-F5344CB8AC3E}">
        <p14:creationId xmlns:p14="http://schemas.microsoft.com/office/powerpoint/2010/main" val="1504065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8AECF-40AF-5B5E-DC18-5F851C009A12}"/>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EE52F2B8-E64F-FBCA-7F0A-3D499B0F14AD}"/>
              </a:ext>
            </a:extLst>
          </p:cNvPr>
          <p:cNvSpPr>
            <a:spLocks noGrp="1"/>
          </p:cNvSpPr>
          <p:nvPr>
            <p:ph idx="1"/>
          </p:nvPr>
        </p:nvSpPr>
        <p:spPr>
          <a:xfrm>
            <a:off x="457200" y="1230292"/>
            <a:ext cx="8229600" cy="4076001"/>
          </a:xfrm>
          <a:ln>
            <a:noFill/>
          </a:ln>
        </p:spPr>
        <p:txBody>
          <a:bodyPr>
            <a:normAutofit/>
          </a:bodyPr>
          <a:lstStyle/>
          <a:p>
            <a:pPr algn="ctr">
              <a:buNone/>
            </a:pPr>
            <a:r>
              <a:rPr lang="tr-TR" sz="2400" b="1" noProof="0" dirty="0">
                <a:solidFill>
                  <a:srgbClr val="FFFF00"/>
                </a:solidFill>
              </a:rPr>
              <a:t>Ana İşverenin İşyerinde Faaliyet Gösteren İşverenlerin Bilgilendirme ve</a:t>
            </a:r>
            <a:r>
              <a:rPr lang="tr-CY" sz="2400" b="1" noProof="0" dirty="0">
                <a:solidFill>
                  <a:srgbClr val="FFFF00"/>
                </a:solidFill>
              </a:rPr>
              <a:t> </a:t>
            </a:r>
            <a:r>
              <a:rPr lang="tr-TR" sz="2400" b="1" noProof="0" dirty="0">
                <a:solidFill>
                  <a:srgbClr val="FFFF00"/>
                </a:solidFill>
              </a:rPr>
              <a:t>İşbirliği Görevi </a:t>
            </a:r>
            <a:endParaRPr lang="tr-TR" sz="2400" b="1" noProof="0" dirty="0">
              <a:solidFill>
                <a:srgbClr val="FFFF00"/>
              </a:solidFill>
              <a:latin typeface="Arial" panose="020B0604020202020204" pitchFamily="34" charset="0"/>
              <a:cs typeface="Arial" panose="020B0604020202020204" pitchFamily="34" charset="0"/>
            </a:endParaRPr>
          </a:p>
          <a:p>
            <a:pPr algn="just">
              <a:buNone/>
            </a:pPr>
            <a:r>
              <a:rPr lang="tr-TR" sz="1800" noProof="0" dirty="0">
                <a:latin typeface="Arial" panose="020B0604020202020204" pitchFamily="34" charset="0"/>
                <a:cs typeface="Arial" panose="020B0604020202020204" pitchFamily="34" charset="0"/>
              </a:rPr>
              <a:t>     </a:t>
            </a:r>
          </a:p>
          <a:p>
            <a:pPr algn="just">
              <a:spcBef>
                <a:spcPts val="0"/>
              </a:spcBef>
              <a:buNone/>
            </a:pPr>
            <a:r>
              <a:rPr lang="tr-TR" noProof="0" dirty="0">
                <a:latin typeface="Arial" panose="020B0604020202020204" pitchFamily="34" charset="0"/>
                <a:cs typeface="Arial" panose="020B0604020202020204" pitchFamily="34" charset="0"/>
              </a:rPr>
              <a:t>     Dıştan gelen alt işverenler ile bağımsız çalışanlar paylaşılan işyerindeki ana işvereni ve diğer işverenleri faaliyetleri nedeniyle doğabilecek tehlike ve risklere karşı uyarmalıdır.</a:t>
            </a:r>
          </a:p>
          <a:p>
            <a:pPr algn="just">
              <a:buNone/>
            </a:pPr>
            <a:endParaRPr lang="tr-TR" noProof="0" dirty="0">
              <a:latin typeface="Arial" panose="020B0604020202020204" pitchFamily="34" charset="0"/>
              <a:cs typeface="Arial" panose="020B0604020202020204" pitchFamily="34" charset="0"/>
            </a:endParaRPr>
          </a:p>
          <a:p>
            <a:pPr algn="just">
              <a:buNone/>
            </a:pPr>
            <a:r>
              <a:rPr lang="tr-TR" noProof="0" dirty="0">
                <a:latin typeface="Arial" panose="020B0604020202020204" pitchFamily="34" charset="0"/>
                <a:cs typeface="Arial" panose="020B0604020202020204" pitchFamily="34" charset="0"/>
              </a:rPr>
              <a:t>     Ana işveren, alt işverenin çalışanlarına karşı o işyeri ile ilgili olarak bu Yasadan doğan yükümlülüklerini yerine getirmesini sağlayıcı tedbirleri alır.</a:t>
            </a:r>
          </a:p>
        </p:txBody>
      </p:sp>
      <p:sp>
        <p:nvSpPr>
          <p:cNvPr id="2" name="Footer Placeholder 1">
            <a:extLst>
              <a:ext uri="{FF2B5EF4-FFF2-40B4-BE49-F238E27FC236}">
                <a16:creationId xmlns:a16="http://schemas.microsoft.com/office/drawing/2014/main" id="{D456A90E-4B71-A023-5A0A-975DD4B68F72}"/>
              </a:ext>
            </a:extLst>
          </p:cNvPr>
          <p:cNvSpPr>
            <a:spLocks noGrp="1"/>
          </p:cNvSpPr>
          <p:nvPr>
            <p:ph type="ftr" sz="quarter" idx="11"/>
          </p:nvPr>
        </p:nvSpPr>
        <p:spPr>
          <a:xfrm>
            <a:off x="683568" y="6090753"/>
            <a:ext cx="6912768"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dirty="0">
                <a:ln>
                  <a:noFill/>
                </a:ln>
                <a:solidFill>
                  <a:prstClr val="white">
                    <a:tint val="75000"/>
                    <a:alpha val="60000"/>
                  </a:prstClr>
                </a:solidFill>
                <a:effectLst/>
                <a:uLnTx/>
                <a:uFillTx/>
                <a:latin typeface="Century Gothic" panose="020B0502020202020204"/>
                <a:ea typeface="+mn-ea"/>
                <a:cs typeface="+mn-cs"/>
              </a:rPr>
              <a:t>Gürel ÇELEBİ   		                    </a:t>
            </a:r>
          </a:p>
        </p:txBody>
      </p:sp>
      <p:pic>
        <p:nvPicPr>
          <p:cNvPr id="9" name="Picture 8">
            <a:extLst>
              <a:ext uri="{FF2B5EF4-FFF2-40B4-BE49-F238E27FC236}">
                <a16:creationId xmlns:a16="http://schemas.microsoft.com/office/drawing/2014/main" id="{134411CA-AE00-8141-A685-3E0B244AE911}"/>
              </a:ext>
            </a:extLst>
          </p:cNvPr>
          <p:cNvPicPr>
            <a:picLocks noChangeAspect="1"/>
          </p:cNvPicPr>
          <p:nvPr/>
        </p:nvPicPr>
        <p:blipFill rotWithShape="1">
          <a:blip r:embed="rId3"/>
          <a:srcRect l="29489" t="10500" r="16895" b="16001"/>
          <a:stretch/>
        </p:blipFill>
        <p:spPr>
          <a:xfrm>
            <a:off x="8172400" y="5519774"/>
            <a:ext cx="891527" cy="936104"/>
          </a:xfrm>
          <a:prstGeom prst="rect">
            <a:avLst/>
          </a:prstGeom>
        </p:spPr>
      </p:pic>
    </p:spTree>
    <p:extLst>
      <p:ext uri="{BB962C8B-B14F-4D97-AF65-F5344CB8AC3E}">
        <p14:creationId xmlns:p14="http://schemas.microsoft.com/office/powerpoint/2010/main" val="1539663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152081" y="620688"/>
            <a:ext cx="8839838" cy="4757584"/>
          </a:xfrm>
          <a:ln>
            <a:noFill/>
          </a:ln>
        </p:spPr>
        <p:txBody>
          <a:bodyPr>
            <a:normAutofit/>
          </a:bodyPr>
          <a:lstStyle/>
          <a:p>
            <a:pPr algn="ctr">
              <a:buNone/>
            </a:pPr>
            <a:r>
              <a:rPr lang="tr-TR" sz="2600" b="1" noProof="0" dirty="0">
                <a:solidFill>
                  <a:srgbClr val="FFFF00"/>
                </a:solidFill>
                <a:latin typeface="Arial" pitchFamily="34" charset="0"/>
                <a:cs typeface="Arial" pitchFamily="34" charset="0"/>
              </a:rPr>
              <a:t>Çalışanların Bilgilendirilmesi</a:t>
            </a:r>
            <a:endParaRPr lang="tr-TR" sz="2400" noProof="0" dirty="0">
              <a:solidFill>
                <a:srgbClr val="C00000"/>
              </a:solidFill>
              <a:latin typeface="Arial" pitchFamily="34" charset="0"/>
              <a:cs typeface="Arial" pitchFamily="34" charset="0"/>
            </a:endParaRPr>
          </a:p>
          <a:p>
            <a:pPr>
              <a:lnSpc>
                <a:spcPct val="150000"/>
              </a:lnSpc>
              <a:spcBef>
                <a:spcPts val="1200"/>
              </a:spcBef>
              <a:spcAft>
                <a:spcPts val="2400"/>
              </a:spcAft>
              <a:buNone/>
            </a:pPr>
            <a:r>
              <a:rPr lang="tr-TR" sz="2400" noProof="0" dirty="0">
                <a:latin typeface="Arial" pitchFamily="34" charset="0"/>
                <a:cs typeface="Arial" pitchFamily="34" charset="0"/>
              </a:rPr>
              <a:t>    </a:t>
            </a:r>
            <a:r>
              <a:rPr lang="tr-TR" b="1" noProof="0" dirty="0">
                <a:latin typeface="Arial" pitchFamily="34" charset="0"/>
                <a:cs typeface="Arial" pitchFamily="34" charset="0"/>
              </a:rPr>
              <a:t>İşyerinde iş sağlığı ve güvenliği hizmetlerinin etkin bir biçimde sürdürülmesi için </a:t>
            </a:r>
            <a:r>
              <a:rPr lang="tr-TR" b="1" u="sng" noProof="0" dirty="0">
                <a:latin typeface="Arial" pitchFamily="34" charset="0"/>
                <a:cs typeface="Arial" pitchFamily="34" charset="0"/>
              </a:rPr>
              <a:t>çalışanların bilgilendirilmesi </a:t>
            </a:r>
            <a:r>
              <a:rPr lang="tr-TR" b="1" noProof="0" dirty="0">
                <a:latin typeface="Arial" pitchFamily="34" charset="0"/>
                <a:cs typeface="Arial" pitchFamily="34" charset="0"/>
              </a:rPr>
              <a:t>esastır. Bu amaçla;</a:t>
            </a:r>
            <a:endParaRPr lang="tr-TR" noProof="0" dirty="0">
              <a:latin typeface="Arial" pitchFamily="34" charset="0"/>
              <a:cs typeface="Arial" pitchFamily="34" charset="0"/>
            </a:endParaRPr>
          </a:p>
          <a:p>
            <a:pPr>
              <a:spcBef>
                <a:spcPts val="600"/>
              </a:spcBef>
              <a:spcAft>
                <a:spcPts val="1800"/>
              </a:spcAft>
            </a:pPr>
            <a:r>
              <a:rPr lang="tr-TR" noProof="0" dirty="0">
                <a:latin typeface="Arial" pitchFamily="34" charset="0"/>
                <a:cs typeface="Arial" pitchFamily="34" charset="0"/>
              </a:rPr>
              <a:t>İşveren, işyerinde alınan iş güvenliği tedbirleri hakkında ve </a:t>
            </a:r>
          </a:p>
          <a:p>
            <a:pPr>
              <a:spcBef>
                <a:spcPts val="600"/>
              </a:spcBef>
              <a:spcAft>
                <a:spcPts val="1800"/>
              </a:spcAft>
            </a:pPr>
            <a:r>
              <a:rPr lang="tr-TR" noProof="0" dirty="0">
                <a:latin typeface="Arial" pitchFamily="34" charset="0"/>
                <a:cs typeface="Arial" pitchFamily="34" charset="0"/>
              </a:rPr>
              <a:t>İlkyardım, yangınla mücadele ve tahliye işleri için, işyerinde görevlendirilen kişiler hakkında  </a:t>
            </a:r>
          </a:p>
          <a:p>
            <a:r>
              <a:rPr lang="tr-CY" dirty="0">
                <a:latin typeface="Arial" pitchFamily="34" charset="0"/>
                <a:cs typeface="Arial" pitchFamily="34" charset="0"/>
              </a:rPr>
              <a:t>Ç</a:t>
            </a:r>
            <a:r>
              <a:rPr lang="tr-TR" noProof="0" dirty="0">
                <a:latin typeface="Arial" pitchFamily="34" charset="0"/>
                <a:cs typeface="Arial" pitchFamily="34" charset="0"/>
              </a:rPr>
              <a:t>alışanların ve temsilcilerinin gerekli bilgiyi almalarını sağlamak zorundadır.</a:t>
            </a:r>
          </a:p>
        </p:txBody>
      </p:sp>
      <p:sp>
        <p:nvSpPr>
          <p:cNvPr id="2" name="Footer Placeholder 1"/>
          <p:cNvSpPr>
            <a:spLocks noGrp="1"/>
          </p:cNvSpPr>
          <p:nvPr>
            <p:ph type="ftr" sz="quarter" idx="11"/>
          </p:nvPr>
        </p:nvSpPr>
        <p:spPr>
          <a:xfrm>
            <a:off x="683568" y="6175395"/>
            <a:ext cx="6912768" cy="365125"/>
          </a:xfrm>
        </p:spPr>
        <p:txBody>
          <a:bodyPr/>
          <a:lstStyle/>
          <a:p>
            <a:pPr>
              <a:defRPr/>
            </a:pPr>
            <a:r>
              <a:rPr lang="tr-TR" noProof="0" dirty="0"/>
              <a:t>Gürel ÇELEBİ  		                    </a:t>
            </a:r>
          </a:p>
        </p:txBody>
      </p:sp>
      <p:pic>
        <p:nvPicPr>
          <p:cNvPr id="9" name="Picture 8">
            <a:extLst>
              <a:ext uri="{FF2B5EF4-FFF2-40B4-BE49-F238E27FC236}">
                <a16:creationId xmlns:a16="http://schemas.microsoft.com/office/drawing/2014/main" id="{9BA09DBB-65D9-D167-7360-82A518827940}"/>
              </a:ext>
            </a:extLst>
          </p:cNvPr>
          <p:cNvPicPr>
            <a:picLocks noChangeAspect="1"/>
          </p:cNvPicPr>
          <p:nvPr/>
        </p:nvPicPr>
        <p:blipFill rotWithShape="1">
          <a:blip r:embed="rId3"/>
          <a:srcRect l="29489" t="10500" r="16895" b="16001"/>
          <a:stretch/>
        </p:blipFill>
        <p:spPr>
          <a:xfrm>
            <a:off x="8014668" y="5707343"/>
            <a:ext cx="891527" cy="936104"/>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57200" y="1052736"/>
            <a:ext cx="8229600" cy="4176464"/>
          </a:xfrm>
          <a:ln>
            <a:noFill/>
          </a:ln>
        </p:spPr>
        <p:txBody>
          <a:bodyPr>
            <a:normAutofit/>
          </a:bodyPr>
          <a:lstStyle/>
          <a:p>
            <a:pPr algn="ctr">
              <a:buNone/>
            </a:pPr>
            <a:r>
              <a:rPr lang="tr-TR" sz="2800" b="1" dirty="0">
                <a:solidFill>
                  <a:srgbClr val="FFFF00"/>
                </a:solidFill>
                <a:latin typeface="Arial" pitchFamily="34" charset="0"/>
                <a:cs typeface="Arial" pitchFamily="34" charset="0"/>
              </a:rPr>
              <a:t>Çalışanların Görüşlerinin Alınması ve Katılımlarının Sağlanması</a:t>
            </a:r>
          </a:p>
          <a:p>
            <a:pPr algn="ctr">
              <a:buNone/>
            </a:pPr>
            <a:endParaRPr lang="tr-TR" sz="2400" dirty="0">
              <a:latin typeface="Arial" pitchFamily="34" charset="0"/>
              <a:cs typeface="Arial" pitchFamily="34" charset="0"/>
            </a:endParaRPr>
          </a:p>
          <a:p>
            <a:pPr algn="just">
              <a:lnSpc>
                <a:spcPct val="150000"/>
              </a:lnSpc>
              <a:buNone/>
            </a:pPr>
            <a:r>
              <a:rPr lang="tr-TR" sz="2200" dirty="0">
                <a:latin typeface="Arial" pitchFamily="34" charset="0"/>
                <a:cs typeface="Arial" pitchFamily="34" charset="0"/>
              </a:rPr>
              <a:t>    İşveren, iş sağlığı ve güvenliği ile ilgili konularda çalışanların ve/veya temsilcilerinin görüşlerini alır, öneri getirme hakkı tanır ve bu konulardaki görüşmelerde yer almalarını ve dengeli katılımlarını sağlar.</a:t>
            </a:r>
          </a:p>
        </p:txBody>
      </p:sp>
      <p:sp>
        <p:nvSpPr>
          <p:cNvPr id="2" name="Footer Placeholder 1"/>
          <p:cNvSpPr>
            <a:spLocks noGrp="1"/>
          </p:cNvSpPr>
          <p:nvPr>
            <p:ph type="ftr" sz="quarter" idx="11"/>
          </p:nvPr>
        </p:nvSpPr>
        <p:spPr>
          <a:xfrm>
            <a:off x="485804" y="6090753"/>
            <a:ext cx="6840760" cy="365125"/>
          </a:xfrm>
        </p:spPr>
        <p:txBody>
          <a:bodyPr/>
          <a:lstStyle/>
          <a:p>
            <a:pPr>
              <a:defRPr/>
            </a:pPr>
            <a:r>
              <a:rPr lang="tr-TR" dirty="0"/>
              <a:t>Gürel ÇELEBİ   		               </a:t>
            </a:r>
          </a:p>
        </p:txBody>
      </p:sp>
      <p:pic>
        <p:nvPicPr>
          <p:cNvPr id="9" name="Picture 8">
            <a:extLst>
              <a:ext uri="{FF2B5EF4-FFF2-40B4-BE49-F238E27FC236}">
                <a16:creationId xmlns:a16="http://schemas.microsoft.com/office/drawing/2014/main" id="{257B74E5-9FF3-6304-B6F4-816A2F4A86D0}"/>
              </a:ext>
            </a:extLst>
          </p:cNvPr>
          <p:cNvPicPr>
            <a:picLocks noChangeAspect="1"/>
          </p:cNvPicPr>
          <p:nvPr/>
        </p:nvPicPr>
        <p:blipFill rotWithShape="1">
          <a:blip r:embed="rId3"/>
          <a:srcRect l="29489" t="10500" r="16895" b="16001"/>
          <a:stretch/>
        </p:blipFill>
        <p:spPr>
          <a:xfrm>
            <a:off x="7991216" y="5423847"/>
            <a:ext cx="891527" cy="93610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801535" y="5942785"/>
            <a:ext cx="6336704" cy="628179"/>
          </a:xfrm>
        </p:spPr>
        <p:txBody>
          <a:bodyPr/>
          <a:lstStyle/>
          <a:p>
            <a:pPr>
              <a:defRPr/>
            </a:pPr>
            <a:r>
              <a:rPr lang="tr-TR" noProof="0" dirty="0"/>
              <a:t>Gürel ÇELEBİ   		           </a:t>
            </a:r>
          </a:p>
        </p:txBody>
      </p:sp>
      <p:sp>
        <p:nvSpPr>
          <p:cNvPr id="4" name="AutoShape 2" descr="Cumhuriyet Meclisi Genel Kurulu, Başkan Teberrüken Uluçay'ın çağrısıyla 21  Nisan Salı günü saat 11.00'de toplanacaktır. Toplantının gündemini korona  virüs ile ilgili gelişmeler oluşturacak. Meclis Genel başkanlığı, son  toplantının yapıldığı 19 Mart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noProof="0" dirty="0"/>
          </a:p>
        </p:txBody>
      </p:sp>
      <p:sp>
        <p:nvSpPr>
          <p:cNvPr id="12" name="Rounded Rectangle 11"/>
          <p:cNvSpPr/>
          <p:nvPr/>
        </p:nvSpPr>
        <p:spPr>
          <a:xfrm>
            <a:off x="478701" y="296652"/>
            <a:ext cx="8454205" cy="93610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tr-TR" b="1" noProof="0" dirty="0">
                <a:solidFill>
                  <a:srgbClr val="FF0000"/>
                </a:solidFill>
              </a:rPr>
              <a:t>KONU BAŞLIKLARI</a:t>
            </a:r>
          </a:p>
        </p:txBody>
      </p:sp>
      <p:sp>
        <p:nvSpPr>
          <p:cNvPr id="2" name="Rectangle: Rounded Corners 1">
            <a:extLst>
              <a:ext uri="{FF2B5EF4-FFF2-40B4-BE49-F238E27FC236}">
                <a16:creationId xmlns:a16="http://schemas.microsoft.com/office/drawing/2014/main" id="{54B3E29D-C03B-DC19-0FBC-4E014C280311}"/>
              </a:ext>
            </a:extLst>
          </p:cNvPr>
          <p:cNvSpPr/>
          <p:nvPr/>
        </p:nvSpPr>
        <p:spPr>
          <a:xfrm>
            <a:off x="801535" y="1371328"/>
            <a:ext cx="7514881" cy="792088"/>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noProof="0" dirty="0"/>
              <a:t>İş Sağlığı ve Güvenliği Yasası Kapsamı ve Amacı</a:t>
            </a:r>
          </a:p>
        </p:txBody>
      </p:sp>
      <p:sp>
        <p:nvSpPr>
          <p:cNvPr id="15" name="Rectangle: Rounded Corners 14">
            <a:extLst>
              <a:ext uri="{FF2B5EF4-FFF2-40B4-BE49-F238E27FC236}">
                <a16:creationId xmlns:a16="http://schemas.microsoft.com/office/drawing/2014/main" id="{8D7AE50C-82F7-F0D5-D165-D34F7E2058F0}"/>
              </a:ext>
            </a:extLst>
          </p:cNvPr>
          <p:cNvSpPr/>
          <p:nvPr/>
        </p:nvSpPr>
        <p:spPr>
          <a:xfrm>
            <a:off x="827584" y="2245452"/>
            <a:ext cx="7514881" cy="792088"/>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noProof="0" dirty="0"/>
              <a:t>İşverenin Yükümlülükleri ve Genel Yükümlülükleri</a:t>
            </a:r>
          </a:p>
        </p:txBody>
      </p:sp>
      <p:sp>
        <p:nvSpPr>
          <p:cNvPr id="16" name="Rectangle: Rounded Corners 15">
            <a:extLst>
              <a:ext uri="{FF2B5EF4-FFF2-40B4-BE49-F238E27FC236}">
                <a16:creationId xmlns:a16="http://schemas.microsoft.com/office/drawing/2014/main" id="{DE68C3E4-3F42-496B-166F-82C8C66C4496}"/>
              </a:ext>
            </a:extLst>
          </p:cNvPr>
          <p:cNvSpPr/>
          <p:nvPr/>
        </p:nvSpPr>
        <p:spPr>
          <a:xfrm>
            <a:off x="827584" y="3117565"/>
            <a:ext cx="7514881" cy="792088"/>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noProof="0" dirty="0"/>
              <a:t>Ayni İşyerini Kullanan İşverenler İle Ana İşverenin Yükümlülükleri</a:t>
            </a:r>
          </a:p>
        </p:txBody>
      </p:sp>
      <p:sp>
        <p:nvSpPr>
          <p:cNvPr id="17" name="Rectangle: Rounded Corners 16">
            <a:extLst>
              <a:ext uri="{FF2B5EF4-FFF2-40B4-BE49-F238E27FC236}">
                <a16:creationId xmlns:a16="http://schemas.microsoft.com/office/drawing/2014/main" id="{FE045706-EBAA-42D4-6B10-85CE6C1B55C5}"/>
              </a:ext>
            </a:extLst>
          </p:cNvPr>
          <p:cNvSpPr/>
          <p:nvPr/>
        </p:nvSpPr>
        <p:spPr>
          <a:xfrm>
            <a:off x="827584" y="3989678"/>
            <a:ext cx="7514881" cy="792088"/>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noProof="0" dirty="0"/>
              <a:t>Çalışanlar İle İlgili Bilgiler</a:t>
            </a:r>
          </a:p>
        </p:txBody>
      </p:sp>
      <p:sp>
        <p:nvSpPr>
          <p:cNvPr id="18" name="Rectangle: Rounded Corners 17">
            <a:extLst>
              <a:ext uri="{FF2B5EF4-FFF2-40B4-BE49-F238E27FC236}">
                <a16:creationId xmlns:a16="http://schemas.microsoft.com/office/drawing/2014/main" id="{0F2B6C50-6177-78C8-91C7-447AB700F5D3}"/>
              </a:ext>
            </a:extLst>
          </p:cNvPr>
          <p:cNvSpPr/>
          <p:nvPr/>
        </p:nvSpPr>
        <p:spPr>
          <a:xfrm>
            <a:off x="827584" y="4848287"/>
            <a:ext cx="7514881" cy="792088"/>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tr-TR" noProof="0" dirty="0"/>
              <a:t>Suç ve Ceza Konuları</a:t>
            </a:r>
          </a:p>
        </p:txBody>
      </p:sp>
      <p:pic>
        <p:nvPicPr>
          <p:cNvPr id="19" name="Picture 18">
            <a:extLst>
              <a:ext uri="{FF2B5EF4-FFF2-40B4-BE49-F238E27FC236}">
                <a16:creationId xmlns:a16="http://schemas.microsoft.com/office/drawing/2014/main" id="{5125DB8E-6B63-E5AE-132B-FDD7ACA19F6E}"/>
              </a:ext>
            </a:extLst>
          </p:cNvPr>
          <p:cNvPicPr>
            <a:picLocks noChangeAspect="1"/>
          </p:cNvPicPr>
          <p:nvPr/>
        </p:nvPicPr>
        <p:blipFill rotWithShape="1">
          <a:blip r:embed="rId2"/>
          <a:srcRect l="29489" t="10500" r="16895" b="16001"/>
          <a:stretch/>
        </p:blipFill>
        <p:spPr>
          <a:xfrm>
            <a:off x="8144969" y="5805264"/>
            <a:ext cx="891527" cy="936104"/>
          </a:xfrm>
          <a:prstGeom prst="rect">
            <a:avLst/>
          </a:prstGeom>
        </p:spPr>
      </p:pic>
    </p:spTree>
    <p:extLst>
      <p:ext uri="{BB962C8B-B14F-4D97-AF65-F5344CB8AC3E}">
        <p14:creationId xmlns:p14="http://schemas.microsoft.com/office/powerpoint/2010/main" val="1606239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28596" y="500042"/>
            <a:ext cx="8229600" cy="4801166"/>
          </a:xfrm>
          <a:ln>
            <a:noFill/>
          </a:ln>
        </p:spPr>
        <p:txBody>
          <a:bodyPr>
            <a:normAutofit/>
          </a:bodyPr>
          <a:lstStyle/>
          <a:p>
            <a:pPr algn="ctr">
              <a:buNone/>
            </a:pPr>
            <a:r>
              <a:rPr lang="tr-TR" sz="2800" b="1" noProof="0" dirty="0">
                <a:solidFill>
                  <a:srgbClr val="FFFF00"/>
                </a:solidFill>
                <a:latin typeface="Arial" panose="020B0604020202020204" pitchFamily="34" charset="0"/>
                <a:cs typeface="Arial" panose="020B0604020202020204" pitchFamily="34" charset="0"/>
              </a:rPr>
              <a:t>Çalışanların Eğitimi</a:t>
            </a:r>
            <a:endParaRPr lang="tr-TR" sz="4000" b="1" noProof="0" dirty="0">
              <a:solidFill>
                <a:srgbClr val="FFFF00"/>
              </a:solidFill>
              <a:latin typeface="Arial" pitchFamily="34" charset="0"/>
              <a:cs typeface="Arial" pitchFamily="34" charset="0"/>
            </a:endParaRPr>
          </a:p>
          <a:p>
            <a:pPr algn="just"/>
            <a:r>
              <a:rPr lang="tr-TR" sz="2000" noProof="0" dirty="0">
                <a:latin typeface="Arial" panose="020B0604020202020204" pitchFamily="34" charset="0"/>
                <a:cs typeface="Arial" panose="020B0604020202020204" pitchFamily="34" charset="0"/>
              </a:rPr>
              <a:t>İşe başlanmadan önce, </a:t>
            </a:r>
          </a:p>
          <a:p>
            <a:pPr marL="0" indent="0" algn="just">
              <a:buNone/>
            </a:pPr>
            <a:endParaRPr lang="tr-TR" sz="2000" noProof="0" dirty="0">
              <a:latin typeface="Arial" panose="020B0604020202020204" pitchFamily="34" charset="0"/>
              <a:cs typeface="Arial" panose="020B0604020202020204" pitchFamily="34" charset="0"/>
            </a:endParaRPr>
          </a:p>
          <a:p>
            <a:pPr algn="just"/>
            <a:r>
              <a:rPr lang="tr-TR" sz="2000" noProof="0" dirty="0">
                <a:latin typeface="Arial" panose="020B0604020202020204" pitchFamily="34" charset="0"/>
                <a:cs typeface="Arial" panose="020B0604020202020204" pitchFamily="34" charset="0"/>
              </a:rPr>
              <a:t>Çalışma yeri veya iş değişikliğinde, </a:t>
            </a:r>
          </a:p>
          <a:p>
            <a:pPr marL="0" indent="0" algn="just">
              <a:buNone/>
            </a:pPr>
            <a:endParaRPr lang="tr-TR" sz="2000" noProof="0" dirty="0">
              <a:latin typeface="Arial" panose="020B0604020202020204" pitchFamily="34" charset="0"/>
              <a:cs typeface="Arial" panose="020B0604020202020204" pitchFamily="34" charset="0"/>
            </a:endParaRPr>
          </a:p>
          <a:p>
            <a:pPr algn="just"/>
            <a:r>
              <a:rPr lang="tr-TR" sz="2000" noProof="0" dirty="0">
                <a:latin typeface="Arial" panose="020B0604020202020204" pitchFamily="34" charset="0"/>
                <a:cs typeface="Arial" panose="020B0604020202020204" pitchFamily="34" charset="0"/>
              </a:rPr>
              <a:t>Yeni iş makinasının devreye girmesinde veya makine değişiminde,</a:t>
            </a:r>
          </a:p>
          <a:p>
            <a:pPr marL="0" indent="0" algn="just">
              <a:buNone/>
            </a:pPr>
            <a:endParaRPr lang="tr-TR" sz="2000" noProof="0" dirty="0">
              <a:latin typeface="Arial" panose="020B0604020202020204" pitchFamily="34" charset="0"/>
              <a:cs typeface="Arial" panose="020B0604020202020204" pitchFamily="34" charset="0"/>
            </a:endParaRPr>
          </a:p>
          <a:p>
            <a:pPr algn="just"/>
            <a:r>
              <a:rPr lang="tr-TR" sz="2000" noProof="0" dirty="0">
                <a:latin typeface="Arial" panose="020B0604020202020204" pitchFamily="34" charset="0"/>
                <a:cs typeface="Arial" panose="020B0604020202020204" pitchFamily="34" charset="0"/>
              </a:rPr>
              <a:t>Yeni teknoloji uygulanması halinde yapılır.</a:t>
            </a:r>
          </a:p>
          <a:p>
            <a:pPr marL="0" indent="0" algn="just">
              <a:buNone/>
            </a:pPr>
            <a:endParaRPr lang="tr-TR" sz="2000" noProof="0" dirty="0">
              <a:latin typeface="Arial" panose="020B0604020202020204" pitchFamily="34" charset="0"/>
              <a:cs typeface="Arial" panose="020B0604020202020204" pitchFamily="34" charset="0"/>
            </a:endParaRPr>
          </a:p>
          <a:p>
            <a:pPr algn="just"/>
            <a:r>
              <a:rPr lang="tr-TR" sz="2000" noProof="0" dirty="0">
                <a:latin typeface="Arial" panose="020B0604020202020204" pitchFamily="34" charset="0"/>
                <a:cs typeface="Arial" panose="020B0604020202020204" pitchFamily="34" charset="0"/>
              </a:rPr>
              <a:t>Eğitim, değişen ve yeni ortaya çıkan risklere uygun olarak yenilenir ve gerektiğinde periyodik olarak tekrarlanır.</a:t>
            </a:r>
            <a:endParaRPr lang="tr-TR" sz="3200" noProof="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a:xfrm>
            <a:off x="428596" y="5895300"/>
            <a:ext cx="6840760" cy="365125"/>
          </a:xfrm>
        </p:spPr>
        <p:txBody>
          <a:bodyPr/>
          <a:lstStyle/>
          <a:p>
            <a:pPr>
              <a:defRPr/>
            </a:pPr>
            <a:r>
              <a:rPr lang="tr-TR" noProof="0" dirty="0"/>
              <a:t>Gürel ÇELEBİ   		                   </a:t>
            </a:r>
          </a:p>
        </p:txBody>
      </p:sp>
      <p:pic>
        <p:nvPicPr>
          <p:cNvPr id="9" name="Picture 8">
            <a:extLst>
              <a:ext uri="{FF2B5EF4-FFF2-40B4-BE49-F238E27FC236}">
                <a16:creationId xmlns:a16="http://schemas.microsoft.com/office/drawing/2014/main" id="{1FB504E3-4691-F979-BA6C-C50AF9DCCEEC}"/>
              </a:ext>
            </a:extLst>
          </p:cNvPr>
          <p:cNvPicPr>
            <a:picLocks noChangeAspect="1"/>
          </p:cNvPicPr>
          <p:nvPr/>
        </p:nvPicPr>
        <p:blipFill rotWithShape="1">
          <a:blip r:embed="rId3"/>
          <a:srcRect l="29489" t="10500" r="16895" b="16001"/>
          <a:stretch/>
        </p:blipFill>
        <p:spPr>
          <a:xfrm>
            <a:off x="7989002" y="5421854"/>
            <a:ext cx="891527" cy="936104"/>
          </a:xfrm>
          <a:prstGeom prst="rect">
            <a:avLst/>
          </a:prstGeom>
        </p:spPr>
      </p:pic>
    </p:spTree>
    <p:extLst>
      <p:ext uri="{BB962C8B-B14F-4D97-AF65-F5344CB8AC3E}">
        <p14:creationId xmlns:p14="http://schemas.microsoft.com/office/powerpoint/2010/main" val="37462865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57200" y="1208436"/>
            <a:ext cx="8229600" cy="3876747"/>
          </a:xfrm>
          <a:ln>
            <a:noFill/>
          </a:ln>
        </p:spPr>
        <p:txBody>
          <a:bodyPr>
            <a:normAutofit/>
          </a:bodyPr>
          <a:lstStyle/>
          <a:p>
            <a:pPr algn="ctr">
              <a:spcAft>
                <a:spcPts val="1800"/>
              </a:spcAft>
              <a:buNone/>
            </a:pPr>
            <a:r>
              <a:rPr lang="tr-TR" sz="2800" b="1" noProof="0" dirty="0">
                <a:solidFill>
                  <a:srgbClr val="FFFF00"/>
                </a:solidFill>
                <a:latin typeface="Arial" panose="020B0604020202020204" pitchFamily="34" charset="0"/>
                <a:cs typeface="Arial" panose="020B0604020202020204" pitchFamily="34" charset="0"/>
              </a:rPr>
              <a:t>Makineleri, İş Aletlerini ve Cihazları Monte Edenlerin Sorumlulukları</a:t>
            </a:r>
          </a:p>
          <a:p>
            <a:pPr algn="just">
              <a:lnSpc>
                <a:spcPct val="150000"/>
              </a:lnSpc>
              <a:buNone/>
            </a:pPr>
            <a:r>
              <a:rPr lang="tr-TR" sz="2200" noProof="0" dirty="0">
                <a:latin typeface="Arial" pitchFamily="34" charset="0"/>
                <a:cs typeface="Arial" pitchFamily="34" charset="0"/>
              </a:rPr>
              <a:t>    İşyerinde kullanılmak üzere makineleri, iş aletlerini veya cihazları monte etmekle görevlendirilmiş herhangi bir kişi, üreticinin kurulumla ilgili talimatlarını ve bu Yasada öngörülen güvenlik kurallarını dikkate alarak montajından sorumludur.</a:t>
            </a:r>
          </a:p>
        </p:txBody>
      </p:sp>
      <p:sp>
        <p:nvSpPr>
          <p:cNvPr id="2" name="Footer Placeholder 1"/>
          <p:cNvSpPr>
            <a:spLocks noGrp="1"/>
          </p:cNvSpPr>
          <p:nvPr>
            <p:ph type="ftr" sz="quarter" idx="11"/>
          </p:nvPr>
        </p:nvSpPr>
        <p:spPr>
          <a:xfrm>
            <a:off x="485804" y="5778519"/>
            <a:ext cx="6840760" cy="365125"/>
          </a:xfrm>
        </p:spPr>
        <p:txBody>
          <a:bodyPr/>
          <a:lstStyle/>
          <a:p>
            <a:pPr>
              <a:defRPr/>
            </a:pPr>
            <a:r>
              <a:rPr lang="tr-TR" noProof="0" dirty="0"/>
              <a:t>Gürel ÇELEBİ   		                  </a:t>
            </a:r>
          </a:p>
        </p:txBody>
      </p:sp>
      <p:pic>
        <p:nvPicPr>
          <p:cNvPr id="9" name="Picture 8">
            <a:extLst>
              <a:ext uri="{FF2B5EF4-FFF2-40B4-BE49-F238E27FC236}">
                <a16:creationId xmlns:a16="http://schemas.microsoft.com/office/drawing/2014/main" id="{E95B52D3-741C-2478-20F4-DC4509400B49}"/>
              </a:ext>
            </a:extLst>
          </p:cNvPr>
          <p:cNvPicPr>
            <a:picLocks noChangeAspect="1"/>
          </p:cNvPicPr>
          <p:nvPr/>
        </p:nvPicPr>
        <p:blipFill rotWithShape="1">
          <a:blip r:embed="rId3"/>
          <a:srcRect l="29489" t="10500" r="16895" b="16001"/>
          <a:stretch/>
        </p:blipFill>
        <p:spPr>
          <a:xfrm>
            <a:off x="8144969" y="5805264"/>
            <a:ext cx="891527" cy="936104"/>
          </a:xfrm>
          <a:prstGeom prst="rect">
            <a:avLst/>
          </a:prstGeom>
        </p:spPr>
      </p:pic>
    </p:spTree>
    <p:extLst>
      <p:ext uri="{BB962C8B-B14F-4D97-AF65-F5344CB8AC3E}">
        <p14:creationId xmlns:p14="http://schemas.microsoft.com/office/powerpoint/2010/main" val="3724972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35943" y="891393"/>
            <a:ext cx="8229600" cy="4601635"/>
          </a:xfrm>
          <a:ln>
            <a:noFill/>
          </a:ln>
        </p:spPr>
        <p:txBody>
          <a:bodyPr>
            <a:normAutofit lnSpcReduction="10000"/>
          </a:bodyPr>
          <a:lstStyle/>
          <a:p>
            <a:pPr algn="ctr">
              <a:buNone/>
            </a:pPr>
            <a:r>
              <a:rPr lang="tr-TR" sz="2400" b="1" noProof="0" dirty="0">
                <a:solidFill>
                  <a:srgbClr val="FFFF00"/>
                </a:solidFill>
                <a:latin typeface="Arial" panose="020B0604020202020204" pitchFamily="34" charset="0"/>
                <a:cs typeface="Arial" panose="020B0604020202020204" pitchFamily="34" charset="0"/>
              </a:rPr>
              <a:t>İş Sağlığı ve Güvenliği Çalışan Temsilcisi</a:t>
            </a:r>
            <a:endParaRPr lang="tr-TR" sz="3600" b="1" noProof="0" dirty="0">
              <a:solidFill>
                <a:srgbClr val="FFFF00"/>
              </a:solidFill>
              <a:latin typeface="Arial" pitchFamily="34" charset="0"/>
              <a:cs typeface="Arial" pitchFamily="34" charset="0"/>
            </a:endParaRPr>
          </a:p>
          <a:p>
            <a:pPr algn="just">
              <a:lnSpc>
                <a:spcPct val="150000"/>
              </a:lnSpc>
              <a:buNone/>
            </a:pPr>
            <a:r>
              <a:rPr lang="tr-TR" sz="3200" noProof="0" dirty="0">
                <a:latin typeface="Arial" panose="020B0604020202020204" pitchFamily="34" charset="0"/>
                <a:cs typeface="Arial" pitchFamily="34" charset="0"/>
              </a:rPr>
              <a:t>   </a:t>
            </a:r>
            <a:r>
              <a:rPr lang="tr-TR" sz="2000" noProof="0" dirty="0">
                <a:latin typeface="Arial" panose="020B0604020202020204" pitchFamily="34" charset="0"/>
                <a:cs typeface="Arial" panose="020B0604020202020204" pitchFamily="34" charset="0"/>
              </a:rPr>
              <a:t>İşyerinde iş sağlığı ve güvenliğiyle ilgili çalışmalara katılma, çalışmaları izleme, önlem alınmasını isteme, önerilerde bulunma ve benzeri konularda çalışanları temsil etmeye yetkili, bir veya daha fazla çalışan, iş sağlığı ve güvenliği çalışan temsilcisi olarak görev yapar. </a:t>
            </a:r>
            <a:endParaRPr lang="tr-CY" sz="2000" noProof="0" dirty="0">
              <a:latin typeface="Arial" panose="020B0604020202020204" pitchFamily="34" charset="0"/>
              <a:cs typeface="Arial" panose="020B0604020202020204" pitchFamily="34" charset="0"/>
            </a:endParaRPr>
          </a:p>
          <a:p>
            <a:pPr algn="just">
              <a:lnSpc>
                <a:spcPct val="150000"/>
              </a:lnSpc>
              <a:buNone/>
            </a:pPr>
            <a:endParaRPr lang="tr-TR" sz="2000" noProof="0" dirty="0">
              <a:latin typeface="Arial" panose="020B0604020202020204" pitchFamily="34" charset="0"/>
              <a:cs typeface="Arial" panose="020B0604020202020204" pitchFamily="34" charset="0"/>
            </a:endParaRPr>
          </a:p>
          <a:p>
            <a:pPr algn="just">
              <a:lnSpc>
                <a:spcPct val="150000"/>
              </a:lnSpc>
              <a:buNone/>
            </a:pPr>
            <a:r>
              <a:rPr lang="tr-TR" sz="2000" noProof="0" dirty="0">
                <a:latin typeface="Arial" panose="020B0604020202020204" pitchFamily="34" charset="0"/>
                <a:cs typeface="Arial" panose="020B0604020202020204" pitchFamily="34" charset="0"/>
              </a:rPr>
              <a:t>     İş sağlığı ve güvenliği çalışan temsilcisi, işyerinde çalışanlar tarafından seçilir.</a:t>
            </a:r>
            <a:endParaRPr lang="tr-TR" sz="3200" noProof="0" dirty="0">
              <a:latin typeface="Arial" panose="020B0604020202020204" pitchFamily="34" charset="0"/>
              <a:cs typeface="Arial" panose="020B0604020202020204" pitchFamily="34" charset="0"/>
            </a:endParaRPr>
          </a:p>
        </p:txBody>
      </p:sp>
      <p:sp>
        <p:nvSpPr>
          <p:cNvPr id="2" name="Footer Placeholder 1"/>
          <p:cNvSpPr>
            <a:spLocks noGrp="1"/>
          </p:cNvSpPr>
          <p:nvPr>
            <p:ph type="ftr" sz="quarter" idx="11"/>
          </p:nvPr>
        </p:nvSpPr>
        <p:spPr>
          <a:xfrm>
            <a:off x="464331" y="5961081"/>
            <a:ext cx="6840760" cy="365125"/>
          </a:xfrm>
        </p:spPr>
        <p:txBody>
          <a:bodyPr/>
          <a:lstStyle/>
          <a:p>
            <a:pPr>
              <a:defRPr/>
            </a:pPr>
            <a:r>
              <a:rPr lang="tr-TR" noProof="0" dirty="0"/>
              <a:t>Gürel ÇELEBİ   		                 </a:t>
            </a:r>
          </a:p>
        </p:txBody>
      </p:sp>
      <p:pic>
        <p:nvPicPr>
          <p:cNvPr id="9" name="Picture 8">
            <a:extLst>
              <a:ext uri="{FF2B5EF4-FFF2-40B4-BE49-F238E27FC236}">
                <a16:creationId xmlns:a16="http://schemas.microsoft.com/office/drawing/2014/main" id="{158E9E2F-9CDB-F93F-E653-7CEC90C323FC}"/>
              </a:ext>
            </a:extLst>
          </p:cNvPr>
          <p:cNvPicPr>
            <a:picLocks noChangeAspect="1"/>
          </p:cNvPicPr>
          <p:nvPr/>
        </p:nvPicPr>
        <p:blipFill rotWithShape="1">
          <a:blip r:embed="rId3"/>
          <a:srcRect l="29489" t="10500" r="16895" b="16001"/>
          <a:stretch/>
        </p:blipFill>
        <p:spPr>
          <a:xfrm>
            <a:off x="7997458" y="5493029"/>
            <a:ext cx="891527" cy="936104"/>
          </a:xfrm>
          <a:prstGeom prst="rect">
            <a:avLst/>
          </a:prstGeom>
        </p:spPr>
      </p:pic>
    </p:spTree>
    <p:extLst>
      <p:ext uri="{BB962C8B-B14F-4D97-AF65-F5344CB8AC3E}">
        <p14:creationId xmlns:p14="http://schemas.microsoft.com/office/powerpoint/2010/main" val="1174835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198100" y="374532"/>
            <a:ext cx="8406348" cy="5769112"/>
          </a:xfrm>
          <a:ln>
            <a:noFill/>
          </a:ln>
        </p:spPr>
        <p:txBody>
          <a:bodyPr>
            <a:normAutofit fontScale="70000" lnSpcReduction="20000"/>
          </a:bodyPr>
          <a:lstStyle/>
          <a:p>
            <a:pPr algn="ctr">
              <a:buNone/>
            </a:pPr>
            <a:r>
              <a:rPr lang="tr-TR" sz="5100" b="1" noProof="0" dirty="0">
                <a:solidFill>
                  <a:srgbClr val="FFFF00"/>
                </a:solidFill>
                <a:latin typeface="Arial" pitchFamily="34" charset="0"/>
                <a:cs typeface="Arial" pitchFamily="34" charset="0"/>
              </a:rPr>
              <a:t>Suç ve Cezalar</a:t>
            </a:r>
            <a:endParaRPr lang="tr-CY" sz="2400" dirty="0">
              <a:latin typeface="Arial" panose="020B0604020202020204" pitchFamily="34" charset="0"/>
              <a:cs typeface="Arial" panose="020B0604020202020204" pitchFamily="34" charset="0"/>
            </a:endParaRPr>
          </a:p>
          <a:p>
            <a:pPr algn="just">
              <a:lnSpc>
                <a:spcPct val="170000"/>
              </a:lnSpc>
              <a:buNone/>
            </a:pPr>
            <a:r>
              <a:rPr lang="tr-TR" sz="3300" dirty="0">
                <a:solidFill>
                  <a:srgbClr val="00DE64"/>
                </a:solidFill>
                <a:latin typeface="Arial" panose="020B0604020202020204" pitchFamily="34" charset="0"/>
                <a:cs typeface="Arial" panose="020B0604020202020204" pitchFamily="34" charset="0"/>
              </a:rPr>
              <a:t>Aylık brüt asgari ücretin </a:t>
            </a:r>
            <a:r>
              <a:rPr lang="tr-TR" sz="3400" u="sng" dirty="0">
                <a:solidFill>
                  <a:srgbClr val="00DE64"/>
                </a:solidFill>
                <a:latin typeface="Arial" panose="020B0604020202020204" pitchFamily="34" charset="0"/>
                <a:cs typeface="Arial" panose="020B0604020202020204" pitchFamily="34" charset="0"/>
              </a:rPr>
              <a:t>altı katına </a:t>
            </a:r>
            <a:r>
              <a:rPr lang="tr-TR" sz="3300" dirty="0">
                <a:solidFill>
                  <a:srgbClr val="00DE64"/>
                </a:solidFill>
                <a:latin typeface="Arial" panose="020B0604020202020204" pitchFamily="34" charset="0"/>
                <a:cs typeface="Arial" panose="020B0604020202020204" pitchFamily="34" charset="0"/>
              </a:rPr>
              <a:t>kadar para cezasına çarptırılan Suçlar</a:t>
            </a:r>
          </a:p>
          <a:p>
            <a:pPr algn="just">
              <a:lnSpc>
                <a:spcPct val="170000"/>
              </a:lnSpc>
              <a:buNone/>
            </a:pPr>
            <a:r>
              <a:rPr lang="tr-TR" sz="3300" dirty="0">
                <a:latin typeface="Arial" panose="020B0604020202020204" pitchFamily="34" charset="0"/>
                <a:cs typeface="Arial" panose="020B0604020202020204" pitchFamily="34" charset="0"/>
              </a:rPr>
              <a:t> </a:t>
            </a:r>
            <a:r>
              <a:rPr lang="tr-TR" sz="3300" noProof="0" dirty="0">
                <a:latin typeface="Arial" pitchFamily="34" charset="0"/>
                <a:cs typeface="Arial" pitchFamily="34" charset="0"/>
              </a:rPr>
              <a:t> İş Kazaları ve Meslek Hastalıklarının Bildirimi ve Kaydı -Aynı İşyerini Kullanan İşverenlerin Yükümlülüğü - Ana İşverenin İşyerinde Faaliyet Gösteren İşverenlerin Bilgilendirme ve İşbirliği Görevi - Yeni Fabrikalarla İlgili Binaların Kaydı İçin Başvuru - Kayıt ve Sicile İşleme - İnşaat İşlerinin Tescili - işin durdurulması nedeniyle çalışamayan çalışanlara işveren, ücretlerini tam olarak ödemek zorundadır.)</a:t>
            </a:r>
          </a:p>
          <a:p>
            <a:pPr algn="just">
              <a:buNone/>
            </a:pPr>
            <a:endParaRPr lang="tr-TR" sz="1600" noProof="0" dirty="0"/>
          </a:p>
        </p:txBody>
      </p:sp>
      <p:sp>
        <p:nvSpPr>
          <p:cNvPr id="2" name="Footer Placeholder 1"/>
          <p:cNvSpPr>
            <a:spLocks noGrp="1"/>
          </p:cNvSpPr>
          <p:nvPr>
            <p:ph type="ftr" sz="quarter" idx="11"/>
          </p:nvPr>
        </p:nvSpPr>
        <p:spPr>
          <a:xfrm>
            <a:off x="485325" y="6077380"/>
            <a:ext cx="6840760" cy="365125"/>
          </a:xfrm>
        </p:spPr>
        <p:txBody>
          <a:bodyPr/>
          <a:lstStyle/>
          <a:p>
            <a:pPr>
              <a:defRPr/>
            </a:pPr>
            <a:r>
              <a:rPr lang="tr-TR" noProof="0" dirty="0"/>
              <a:t>Gürel ÇELEBİ   		                  </a:t>
            </a:r>
          </a:p>
        </p:txBody>
      </p:sp>
      <p:pic>
        <p:nvPicPr>
          <p:cNvPr id="9" name="Picture 8">
            <a:extLst>
              <a:ext uri="{FF2B5EF4-FFF2-40B4-BE49-F238E27FC236}">
                <a16:creationId xmlns:a16="http://schemas.microsoft.com/office/drawing/2014/main" id="{B44D7BB1-D702-71DB-4B05-00D7331A8179}"/>
              </a:ext>
            </a:extLst>
          </p:cNvPr>
          <p:cNvPicPr>
            <a:picLocks noChangeAspect="1"/>
          </p:cNvPicPr>
          <p:nvPr/>
        </p:nvPicPr>
        <p:blipFill rotWithShape="1">
          <a:blip r:embed="rId3"/>
          <a:srcRect l="29489" t="10500" r="16895" b="16001"/>
          <a:stretch/>
        </p:blipFill>
        <p:spPr>
          <a:xfrm>
            <a:off x="8172400" y="5853854"/>
            <a:ext cx="773500" cy="812176"/>
          </a:xfrm>
          <a:prstGeom prst="rect">
            <a:avLst/>
          </a:prstGeom>
        </p:spPr>
      </p:pic>
    </p:spTree>
    <p:extLst>
      <p:ext uri="{BB962C8B-B14F-4D97-AF65-F5344CB8AC3E}">
        <p14:creationId xmlns:p14="http://schemas.microsoft.com/office/powerpoint/2010/main" val="41463431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198100" y="374532"/>
            <a:ext cx="8406348" cy="5769112"/>
          </a:xfrm>
          <a:ln>
            <a:noFill/>
          </a:ln>
        </p:spPr>
        <p:txBody>
          <a:bodyPr>
            <a:normAutofit fontScale="85000" lnSpcReduction="10000"/>
          </a:bodyPr>
          <a:lstStyle/>
          <a:p>
            <a:pPr algn="ctr">
              <a:buNone/>
            </a:pPr>
            <a:r>
              <a:rPr lang="tr-TR" sz="5100" b="1" noProof="0" dirty="0">
                <a:solidFill>
                  <a:srgbClr val="FFFF00"/>
                </a:solidFill>
                <a:latin typeface="Arial" pitchFamily="34" charset="0"/>
                <a:cs typeface="Arial" pitchFamily="34" charset="0"/>
              </a:rPr>
              <a:t>Suç ve Cezalar</a:t>
            </a:r>
            <a:endParaRPr lang="tr-CY" sz="2400" dirty="0">
              <a:latin typeface="Arial" panose="020B0604020202020204" pitchFamily="34" charset="0"/>
              <a:cs typeface="Arial" panose="020B0604020202020204" pitchFamily="34" charset="0"/>
            </a:endParaRPr>
          </a:p>
          <a:p>
            <a:pPr algn="just">
              <a:buNone/>
            </a:pPr>
            <a:endParaRPr lang="tr-TR" sz="1600" noProof="0" dirty="0"/>
          </a:p>
          <a:p>
            <a:pPr algn="just">
              <a:lnSpc>
                <a:spcPct val="145000"/>
              </a:lnSpc>
              <a:buNone/>
            </a:pPr>
            <a:r>
              <a:rPr lang="tr-TR" sz="2800" dirty="0">
                <a:solidFill>
                  <a:srgbClr val="00DE64"/>
                </a:solidFill>
                <a:latin typeface="Arial" panose="020B0604020202020204" pitchFamily="34" charset="0"/>
                <a:cs typeface="Arial" panose="020B0604020202020204" pitchFamily="34" charset="0"/>
              </a:rPr>
              <a:t>A</a:t>
            </a:r>
            <a:r>
              <a:rPr lang="tr-TR" sz="2800" noProof="0" dirty="0">
                <a:solidFill>
                  <a:srgbClr val="00DE64"/>
                </a:solidFill>
                <a:latin typeface="Arial" panose="020B0604020202020204" pitchFamily="34" charset="0"/>
                <a:cs typeface="Arial" panose="020B0604020202020204" pitchFamily="34" charset="0"/>
              </a:rPr>
              <a:t>ylık brüt asgari ücretin </a:t>
            </a:r>
            <a:r>
              <a:rPr lang="tr-TR" sz="2800" u="sng" noProof="0" dirty="0">
                <a:solidFill>
                  <a:srgbClr val="00DE64"/>
                </a:solidFill>
                <a:latin typeface="Arial" panose="020B0604020202020204" pitchFamily="34" charset="0"/>
                <a:cs typeface="Arial" panose="020B0604020202020204" pitchFamily="34" charset="0"/>
              </a:rPr>
              <a:t>on katına </a:t>
            </a:r>
            <a:r>
              <a:rPr lang="tr-TR" sz="2800" noProof="0" dirty="0">
                <a:solidFill>
                  <a:srgbClr val="00DE64"/>
                </a:solidFill>
                <a:latin typeface="Arial" panose="020B0604020202020204" pitchFamily="34" charset="0"/>
                <a:cs typeface="Arial" panose="020B0604020202020204" pitchFamily="34" charset="0"/>
              </a:rPr>
              <a:t>kadar para cezasına çarptırılabilen Suçlar</a:t>
            </a:r>
            <a:r>
              <a:rPr lang="tr-CY" sz="2800" noProof="0" dirty="0">
                <a:solidFill>
                  <a:srgbClr val="00DE64"/>
                </a:solidFill>
                <a:latin typeface="Arial" panose="020B0604020202020204" pitchFamily="34" charset="0"/>
                <a:cs typeface="Arial" panose="020B0604020202020204" pitchFamily="34" charset="0"/>
              </a:rPr>
              <a:t>.</a:t>
            </a:r>
            <a:endParaRPr lang="tr-TR" sz="2800" noProof="0" dirty="0">
              <a:solidFill>
                <a:srgbClr val="00DE64"/>
              </a:solidFill>
              <a:latin typeface="Arial" panose="020B0604020202020204" pitchFamily="34" charset="0"/>
              <a:cs typeface="Arial" panose="020B0604020202020204" pitchFamily="34" charset="0"/>
            </a:endParaRPr>
          </a:p>
          <a:p>
            <a:pPr algn="just">
              <a:lnSpc>
                <a:spcPct val="145000"/>
              </a:lnSpc>
              <a:buNone/>
            </a:pPr>
            <a:r>
              <a:rPr lang="tr-TR" sz="4400" noProof="0" dirty="0">
                <a:latin typeface="Arial" panose="020B0604020202020204" pitchFamily="34" charset="0"/>
                <a:cs typeface="Arial" panose="020B0604020202020204" pitchFamily="34" charset="0"/>
              </a:rPr>
              <a:t> </a:t>
            </a:r>
            <a:r>
              <a:rPr lang="tr-TR" sz="2400" noProof="0" dirty="0">
                <a:latin typeface="Arial" panose="020B0604020202020204" pitchFamily="34" charset="0"/>
                <a:cs typeface="Arial" panose="020B0604020202020204" pitchFamily="34" charset="0"/>
              </a:rPr>
              <a:t>iş sağlığı ve güvenliği önlemlerine uyulup uyulmadığını denetlemek; işyerinde ve işte yapılan işlerin özelliklerini dikkate alarak, çalışanlara mali yük getiremez - Koruyucu ve Önleyici Hizmetler - Çalışanların Bilgilendirilmesi - Çalışanların Görüşlerinin Alınması ve Katılımlarının Sağlanması -  Çalışanların Eğitimi - Resmi Sağlık Raporu - İş Sağlığı ve Güvenliği Çalışan Temsilcisi - Çalışan ve İşverenin Sorumluluğu</a:t>
            </a:r>
          </a:p>
        </p:txBody>
      </p:sp>
      <p:sp>
        <p:nvSpPr>
          <p:cNvPr id="2" name="Footer Placeholder 1"/>
          <p:cNvSpPr>
            <a:spLocks noGrp="1"/>
          </p:cNvSpPr>
          <p:nvPr>
            <p:ph type="ftr" sz="quarter" idx="11"/>
          </p:nvPr>
        </p:nvSpPr>
        <p:spPr>
          <a:xfrm>
            <a:off x="485325" y="6077380"/>
            <a:ext cx="6840760" cy="365125"/>
          </a:xfrm>
        </p:spPr>
        <p:txBody>
          <a:bodyPr/>
          <a:lstStyle/>
          <a:p>
            <a:pPr>
              <a:defRPr/>
            </a:pPr>
            <a:r>
              <a:rPr lang="tr-TR" noProof="0" dirty="0"/>
              <a:t>Gürel ÇELEBİ   		                  </a:t>
            </a:r>
          </a:p>
        </p:txBody>
      </p:sp>
      <p:pic>
        <p:nvPicPr>
          <p:cNvPr id="9" name="Picture 8">
            <a:extLst>
              <a:ext uri="{FF2B5EF4-FFF2-40B4-BE49-F238E27FC236}">
                <a16:creationId xmlns:a16="http://schemas.microsoft.com/office/drawing/2014/main" id="{B44D7BB1-D702-71DB-4B05-00D7331A8179}"/>
              </a:ext>
            </a:extLst>
          </p:cNvPr>
          <p:cNvPicPr>
            <a:picLocks noChangeAspect="1"/>
          </p:cNvPicPr>
          <p:nvPr/>
        </p:nvPicPr>
        <p:blipFill rotWithShape="1">
          <a:blip r:embed="rId3"/>
          <a:srcRect l="29489" t="10500" r="16895" b="16001"/>
          <a:stretch/>
        </p:blipFill>
        <p:spPr>
          <a:xfrm>
            <a:off x="8172400" y="5853854"/>
            <a:ext cx="773500" cy="812176"/>
          </a:xfrm>
          <a:prstGeom prst="rect">
            <a:avLst/>
          </a:prstGeom>
        </p:spPr>
      </p:pic>
    </p:spTree>
    <p:extLst>
      <p:ext uri="{BB962C8B-B14F-4D97-AF65-F5344CB8AC3E}">
        <p14:creationId xmlns:p14="http://schemas.microsoft.com/office/powerpoint/2010/main" val="2733448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023A5-9C14-1661-9A90-8CA0ECC3D1F8}"/>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2A7E61B1-35A5-0502-B087-7031B0D45A7D}"/>
              </a:ext>
            </a:extLst>
          </p:cNvPr>
          <p:cNvSpPr>
            <a:spLocks noGrp="1"/>
          </p:cNvSpPr>
          <p:nvPr>
            <p:ph idx="1"/>
          </p:nvPr>
        </p:nvSpPr>
        <p:spPr>
          <a:xfrm>
            <a:off x="428596" y="500042"/>
            <a:ext cx="8229600" cy="5171250"/>
          </a:xfrm>
          <a:ln>
            <a:noFill/>
          </a:ln>
        </p:spPr>
        <p:txBody>
          <a:bodyPr>
            <a:normAutofit fontScale="85000" lnSpcReduction="10000"/>
          </a:bodyPr>
          <a:lstStyle/>
          <a:p>
            <a:pPr>
              <a:buNone/>
            </a:pPr>
            <a:r>
              <a:rPr lang="tr-TR" sz="3800" b="1" noProof="0" dirty="0">
                <a:solidFill>
                  <a:srgbClr val="00B0F0"/>
                </a:solidFill>
                <a:latin typeface="Arial" pitchFamily="34" charset="0"/>
                <a:cs typeface="Arial" pitchFamily="34" charset="0"/>
              </a:rPr>
              <a:t>Suç ve Cezalar</a:t>
            </a:r>
            <a:endParaRPr lang="tr-TR" sz="4200" noProof="0" dirty="0">
              <a:latin typeface="Arial" pitchFamily="34" charset="0"/>
              <a:cs typeface="Arial" pitchFamily="34" charset="0"/>
            </a:endParaRPr>
          </a:p>
          <a:p>
            <a:pPr algn="just">
              <a:lnSpc>
                <a:spcPct val="150000"/>
              </a:lnSpc>
              <a:buNone/>
            </a:pPr>
            <a:r>
              <a:rPr lang="tr-TR" dirty="0">
                <a:solidFill>
                  <a:srgbClr val="00DE64"/>
                </a:solidFill>
                <a:latin typeface="Arial" panose="020B0604020202020204" pitchFamily="34" charset="0"/>
                <a:cs typeface="Arial" panose="020B0604020202020204" pitchFamily="34" charset="0"/>
              </a:rPr>
              <a:t>A</a:t>
            </a:r>
            <a:r>
              <a:rPr lang="tr-TR" noProof="0" dirty="0">
                <a:solidFill>
                  <a:srgbClr val="00DE64"/>
                </a:solidFill>
                <a:latin typeface="Arial" panose="020B0604020202020204" pitchFamily="34" charset="0"/>
                <a:cs typeface="Arial" panose="020B0604020202020204" pitchFamily="34" charset="0"/>
              </a:rPr>
              <a:t>ylık brüt asgari </a:t>
            </a:r>
            <a:r>
              <a:rPr lang="tr-TR" u="sng" noProof="0" dirty="0">
                <a:solidFill>
                  <a:srgbClr val="00DE64"/>
                </a:solidFill>
                <a:latin typeface="Arial" panose="020B0604020202020204" pitchFamily="34" charset="0"/>
                <a:cs typeface="Arial" panose="020B0604020202020204" pitchFamily="34" charset="0"/>
              </a:rPr>
              <a:t>ücretin oniki katına kadar para cezasına veya altı aya kadar hapis cezasına veya her iki cezaya birden çarptırabilen </a:t>
            </a:r>
            <a:r>
              <a:rPr lang="tr-TR" noProof="0" dirty="0">
                <a:solidFill>
                  <a:srgbClr val="00DE64"/>
                </a:solidFill>
                <a:latin typeface="Arial" panose="020B0604020202020204" pitchFamily="34" charset="0"/>
                <a:cs typeface="Arial" panose="020B0604020202020204" pitchFamily="34" charset="0"/>
              </a:rPr>
              <a:t>suçlar.</a:t>
            </a:r>
          </a:p>
          <a:p>
            <a:pPr algn="just">
              <a:lnSpc>
                <a:spcPct val="150000"/>
              </a:lnSpc>
              <a:buNone/>
            </a:pPr>
            <a:r>
              <a:rPr lang="tr-TR" sz="4000" noProof="0" dirty="0">
                <a:latin typeface="Arial" panose="020B0604020202020204" pitchFamily="34" charset="0"/>
                <a:cs typeface="Arial" panose="020B0604020202020204" pitchFamily="34" charset="0"/>
              </a:rPr>
              <a:t> </a:t>
            </a:r>
            <a:r>
              <a:rPr lang="tr-TR" noProof="0" dirty="0">
                <a:latin typeface="Arial" panose="020B0604020202020204" pitchFamily="34" charset="0"/>
                <a:cs typeface="Arial" panose="020B0604020202020204" pitchFamily="34" charset="0"/>
              </a:rPr>
              <a:t>Her türlü önlemi almak, iş düzenlemesini (organizasyonunu) yapmak, Sağlık ve güvenliğin korunması ile ilgili önlemlerin alınmasında aşağıdaki genel prensiplere uymak; - Risklerin Değerlendirilmesi - Özellikle Risk ve Tehlikelere Neden Olan İşler - İlkyardım, Yangınla Mücadele, Kişilerin Tahliyesi ve Yakın ve Ciddi Tehlike - İmalatçıların, İthalatçıların ve Satıcıların Sorumlulukları - Tasarımcıların Sorumlulukları - Makineleri, İş Aletlerini ve Cihazları Monte Edenlerin Sorumlulukları - Risk Grupları - Gündeliklerin Azaltılmasının Yasaklanması - Yetkili Makam</a:t>
            </a:r>
          </a:p>
        </p:txBody>
      </p:sp>
      <p:sp>
        <p:nvSpPr>
          <p:cNvPr id="2" name="Footer Placeholder 1">
            <a:extLst>
              <a:ext uri="{FF2B5EF4-FFF2-40B4-BE49-F238E27FC236}">
                <a16:creationId xmlns:a16="http://schemas.microsoft.com/office/drawing/2014/main" id="{AA860356-3018-D89C-5590-CA813703ADBA}"/>
              </a:ext>
            </a:extLst>
          </p:cNvPr>
          <p:cNvSpPr>
            <a:spLocks noGrp="1"/>
          </p:cNvSpPr>
          <p:nvPr>
            <p:ph type="ftr" sz="quarter" idx="11"/>
          </p:nvPr>
        </p:nvSpPr>
        <p:spPr>
          <a:xfrm>
            <a:off x="485325" y="6077380"/>
            <a:ext cx="684076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dirty="0">
                <a:ln>
                  <a:noFill/>
                </a:ln>
                <a:solidFill>
                  <a:prstClr val="white">
                    <a:tint val="75000"/>
                    <a:alpha val="60000"/>
                  </a:prstClr>
                </a:solidFill>
                <a:effectLst/>
                <a:uLnTx/>
                <a:uFillTx/>
                <a:latin typeface="Century Gothic" panose="020B0502020202020204"/>
                <a:ea typeface="+mn-ea"/>
                <a:cs typeface="+mn-cs"/>
              </a:rPr>
              <a:t>Gürel ÇELEBİ   		                  </a:t>
            </a:r>
          </a:p>
        </p:txBody>
      </p:sp>
      <p:pic>
        <p:nvPicPr>
          <p:cNvPr id="9" name="Picture 8">
            <a:extLst>
              <a:ext uri="{FF2B5EF4-FFF2-40B4-BE49-F238E27FC236}">
                <a16:creationId xmlns:a16="http://schemas.microsoft.com/office/drawing/2014/main" id="{8DB3A288-F275-1BA5-FEC1-9AB669A64D14}"/>
              </a:ext>
            </a:extLst>
          </p:cNvPr>
          <p:cNvPicPr>
            <a:picLocks noChangeAspect="1"/>
          </p:cNvPicPr>
          <p:nvPr/>
        </p:nvPicPr>
        <p:blipFill rotWithShape="1">
          <a:blip r:embed="rId3"/>
          <a:srcRect l="29489" t="10500" r="16895" b="16001"/>
          <a:stretch/>
        </p:blipFill>
        <p:spPr>
          <a:xfrm>
            <a:off x="8172400" y="5853854"/>
            <a:ext cx="773500" cy="812176"/>
          </a:xfrm>
          <a:prstGeom prst="rect">
            <a:avLst/>
          </a:prstGeom>
        </p:spPr>
      </p:pic>
    </p:spTree>
    <p:extLst>
      <p:ext uri="{BB962C8B-B14F-4D97-AF65-F5344CB8AC3E}">
        <p14:creationId xmlns:p14="http://schemas.microsoft.com/office/powerpoint/2010/main" val="36924539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28596" y="500042"/>
            <a:ext cx="8229600" cy="4945182"/>
          </a:xfrm>
          <a:ln>
            <a:noFill/>
          </a:ln>
        </p:spPr>
        <p:txBody>
          <a:bodyPr>
            <a:normAutofit fontScale="92500"/>
          </a:bodyPr>
          <a:lstStyle/>
          <a:p>
            <a:pPr>
              <a:buNone/>
            </a:pPr>
            <a:r>
              <a:rPr lang="tr-TR" sz="3500" b="1" noProof="0" dirty="0">
                <a:solidFill>
                  <a:srgbClr val="00B0F0"/>
                </a:solidFill>
                <a:latin typeface="Arial" pitchFamily="34" charset="0"/>
                <a:cs typeface="Arial" pitchFamily="34" charset="0"/>
              </a:rPr>
              <a:t>Suç ve Cezalar</a:t>
            </a:r>
          </a:p>
          <a:p>
            <a:pPr algn="just">
              <a:lnSpc>
                <a:spcPct val="150000"/>
              </a:lnSpc>
              <a:buNone/>
            </a:pPr>
            <a:r>
              <a:rPr lang="tr-TR" dirty="0">
                <a:solidFill>
                  <a:srgbClr val="00DE64"/>
                </a:solidFill>
                <a:latin typeface="Arial" panose="020B0604020202020204" pitchFamily="34" charset="0"/>
                <a:cs typeface="Arial" panose="020B0604020202020204" pitchFamily="34" charset="0"/>
              </a:rPr>
              <a:t>A</a:t>
            </a:r>
            <a:r>
              <a:rPr lang="tr-TR" noProof="0" dirty="0">
                <a:solidFill>
                  <a:srgbClr val="00DE64"/>
                </a:solidFill>
                <a:latin typeface="Arial" panose="020B0604020202020204" pitchFamily="34" charset="0"/>
                <a:cs typeface="Arial" panose="020B0604020202020204" pitchFamily="34" charset="0"/>
              </a:rPr>
              <a:t>ylık brüt asgari ücretin </a:t>
            </a:r>
            <a:r>
              <a:rPr lang="tr-TR" u="sng" noProof="0" dirty="0">
                <a:solidFill>
                  <a:srgbClr val="00DE64"/>
                </a:solidFill>
                <a:latin typeface="Arial" panose="020B0604020202020204" pitchFamily="34" charset="0"/>
                <a:cs typeface="Arial" panose="020B0604020202020204" pitchFamily="34" charset="0"/>
              </a:rPr>
              <a:t>on katına kadar para cezasına veya beş aya kadar hapis cezasına veya her iki cezaya birden çarptırılabilen suçlar</a:t>
            </a:r>
            <a:endParaRPr lang="tr-CY" u="sng" noProof="0" dirty="0">
              <a:solidFill>
                <a:srgbClr val="00DE64"/>
              </a:solidFill>
              <a:latin typeface="Arial" panose="020B0604020202020204" pitchFamily="34" charset="0"/>
              <a:cs typeface="Arial" panose="020B0604020202020204" pitchFamily="34" charset="0"/>
            </a:endParaRPr>
          </a:p>
          <a:p>
            <a:pPr algn="just">
              <a:lnSpc>
                <a:spcPct val="150000"/>
              </a:lnSpc>
              <a:buNone/>
            </a:pPr>
            <a:r>
              <a:rPr lang="tr-CY" sz="4000" noProof="0" dirty="0">
                <a:latin typeface="Arial" panose="020B0604020202020204" pitchFamily="34" charset="0"/>
                <a:cs typeface="Arial" panose="020B0604020202020204" pitchFamily="34" charset="0"/>
              </a:rPr>
              <a:t>   </a:t>
            </a:r>
            <a:r>
              <a:rPr lang="tr-TR" sz="2800" noProof="0" dirty="0">
                <a:latin typeface="Arial" panose="020B0604020202020204" pitchFamily="34" charset="0"/>
                <a:cs typeface="Arial" panose="020B0604020202020204" pitchFamily="34" charset="0"/>
              </a:rPr>
              <a:t>İş sağlığı ve güvenliği konularında hizmet verecek kişi ve kuruluşların nitelikleri ve belgelendirilmesi ile işverenin sorumluluğu - </a:t>
            </a:r>
            <a:r>
              <a:rPr lang="tr-CY" sz="2800" noProof="0" dirty="0">
                <a:latin typeface="Arial" panose="020B0604020202020204" pitchFamily="34" charset="0"/>
                <a:cs typeface="Arial" panose="020B0604020202020204" pitchFamily="34" charset="0"/>
              </a:rPr>
              <a:t>R</a:t>
            </a:r>
            <a:r>
              <a:rPr lang="tr-TR" sz="2800" noProof="0" dirty="0">
                <a:latin typeface="Arial" panose="020B0604020202020204" pitchFamily="34" charset="0"/>
                <a:cs typeface="Arial" panose="020B0604020202020204" pitchFamily="34" charset="0"/>
              </a:rPr>
              <a:t>isk değerlendirme Tüzüğü- Resmi Sağlık Raporu - İşin Tamamen veya Kısmen Durdurulması Tüzüğü – Tüzüklere Uymama </a:t>
            </a:r>
          </a:p>
        </p:txBody>
      </p:sp>
      <p:sp>
        <p:nvSpPr>
          <p:cNvPr id="2" name="Footer Placeholder 1"/>
          <p:cNvSpPr>
            <a:spLocks noGrp="1"/>
          </p:cNvSpPr>
          <p:nvPr>
            <p:ph type="ftr" sz="quarter" idx="11"/>
          </p:nvPr>
        </p:nvSpPr>
        <p:spPr>
          <a:xfrm>
            <a:off x="428596" y="6146069"/>
            <a:ext cx="6840760" cy="365125"/>
          </a:xfrm>
        </p:spPr>
        <p:txBody>
          <a:bodyPr/>
          <a:lstStyle/>
          <a:p>
            <a:pPr>
              <a:defRPr/>
            </a:pPr>
            <a:r>
              <a:rPr lang="tr-TR" noProof="0" dirty="0"/>
              <a:t>Gürel ÇELEBİ   		                    </a:t>
            </a:r>
          </a:p>
        </p:txBody>
      </p:sp>
      <p:pic>
        <p:nvPicPr>
          <p:cNvPr id="9" name="Picture 8">
            <a:extLst>
              <a:ext uri="{FF2B5EF4-FFF2-40B4-BE49-F238E27FC236}">
                <a16:creationId xmlns:a16="http://schemas.microsoft.com/office/drawing/2014/main" id="{9951EA5C-AE51-7DF8-2FA8-0CFD073F67BB}"/>
              </a:ext>
            </a:extLst>
          </p:cNvPr>
          <p:cNvPicPr>
            <a:picLocks noChangeAspect="1"/>
          </p:cNvPicPr>
          <p:nvPr/>
        </p:nvPicPr>
        <p:blipFill rotWithShape="1">
          <a:blip r:embed="rId3"/>
          <a:srcRect l="29489" t="10500" r="16895" b="16001"/>
          <a:stretch/>
        </p:blipFill>
        <p:spPr>
          <a:xfrm>
            <a:off x="8015325" y="5575090"/>
            <a:ext cx="805147" cy="845405"/>
          </a:xfrm>
          <a:prstGeom prst="rect">
            <a:avLst/>
          </a:prstGeom>
        </p:spPr>
      </p:pic>
    </p:spTree>
    <p:extLst>
      <p:ext uri="{BB962C8B-B14F-4D97-AF65-F5344CB8AC3E}">
        <p14:creationId xmlns:p14="http://schemas.microsoft.com/office/powerpoint/2010/main" val="36787344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AF73B-B269-EBC9-EF58-98AA1AE5B5CB}"/>
            </a:ext>
          </a:extLst>
        </p:cNvPr>
        <p:cNvGrpSpPr/>
        <p:nvPr/>
      </p:nvGrpSpPr>
      <p:grpSpPr>
        <a:xfrm>
          <a:off x="0" y="0"/>
          <a:ext cx="0" cy="0"/>
          <a:chOff x="0" y="0"/>
          <a:chExt cx="0" cy="0"/>
        </a:xfrm>
      </p:grpSpPr>
      <p:sp>
        <p:nvSpPr>
          <p:cNvPr id="7170" name="Content Placeholder 2">
            <a:extLst>
              <a:ext uri="{FF2B5EF4-FFF2-40B4-BE49-F238E27FC236}">
                <a16:creationId xmlns:a16="http://schemas.microsoft.com/office/drawing/2014/main" id="{CCF45D80-06E6-B830-66CE-A29D0500A24A}"/>
              </a:ext>
            </a:extLst>
          </p:cNvPr>
          <p:cNvSpPr>
            <a:spLocks noGrp="1"/>
          </p:cNvSpPr>
          <p:nvPr>
            <p:ph idx="1"/>
          </p:nvPr>
        </p:nvSpPr>
        <p:spPr>
          <a:xfrm>
            <a:off x="457200" y="764704"/>
            <a:ext cx="8229600" cy="5184576"/>
          </a:xfrm>
          <a:ln>
            <a:noFill/>
          </a:ln>
        </p:spPr>
        <p:txBody>
          <a:bodyPr>
            <a:normAutofit/>
          </a:bodyPr>
          <a:lstStyle/>
          <a:p>
            <a:pPr>
              <a:buNone/>
            </a:pPr>
            <a:r>
              <a:rPr lang="tr-TR" sz="3200" b="1" noProof="0" dirty="0">
                <a:solidFill>
                  <a:srgbClr val="00B0F0"/>
                </a:solidFill>
                <a:latin typeface="Arial" pitchFamily="34" charset="0"/>
                <a:cs typeface="Arial" pitchFamily="34" charset="0"/>
              </a:rPr>
              <a:t>Suç ve Cezalar</a:t>
            </a:r>
          </a:p>
          <a:p>
            <a:pPr algn="just">
              <a:buNone/>
            </a:pPr>
            <a:endParaRPr lang="tr-TR" sz="1600" noProof="0" dirty="0">
              <a:latin typeface="Arial" panose="020B0604020202020204" pitchFamily="34" charset="0"/>
              <a:cs typeface="Arial" panose="020B0604020202020204" pitchFamily="34" charset="0"/>
            </a:endParaRPr>
          </a:p>
          <a:p>
            <a:pPr algn="just">
              <a:lnSpc>
                <a:spcPct val="150000"/>
              </a:lnSpc>
              <a:buNone/>
            </a:pPr>
            <a:r>
              <a:rPr lang="tr-TR" dirty="0">
                <a:solidFill>
                  <a:srgbClr val="00DE64"/>
                </a:solidFill>
                <a:latin typeface="Arial" panose="020B0604020202020204" pitchFamily="34" charset="0"/>
                <a:cs typeface="Arial" panose="020B0604020202020204" pitchFamily="34" charset="0"/>
              </a:rPr>
              <a:t>     A</a:t>
            </a:r>
            <a:r>
              <a:rPr lang="tr-TR" noProof="0" dirty="0">
                <a:solidFill>
                  <a:srgbClr val="00DE64"/>
                </a:solidFill>
                <a:latin typeface="Arial" panose="020B0604020202020204" pitchFamily="34" charset="0"/>
                <a:cs typeface="Arial" panose="020B0604020202020204" pitchFamily="34" charset="0"/>
              </a:rPr>
              <a:t>ylık brüt asgari </a:t>
            </a:r>
            <a:r>
              <a:rPr lang="tr-TR" u="sng" noProof="0" dirty="0">
                <a:solidFill>
                  <a:srgbClr val="00DE64"/>
                </a:solidFill>
                <a:latin typeface="Arial" panose="020B0604020202020204" pitchFamily="34" charset="0"/>
                <a:cs typeface="Arial" panose="020B0604020202020204" pitchFamily="34" charset="0"/>
              </a:rPr>
              <a:t>ücretin oniki katına kadar para cezasına veya altı aya kadar hapis cezasına veya her iki cezaya birden çarptırılabilen suçlar </a:t>
            </a:r>
          </a:p>
          <a:p>
            <a:pPr algn="just">
              <a:lnSpc>
                <a:spcPct val="150000"/>
              </a:lnSpc>
              <a:buNone/>
            </a:pPr>
            <a:r>
              <a:rPr lang="tr-TR" sz="3600" noProof="0" dirty="0">
                <a:latin typeface="Arial" panose="020B0604020202020204" pitchFamily="34" charset="0"/>
                <a:cs typeface="Arial" panose="020B0604020202020204" pitchFamily="34" charset="0"/>
              </a:rPr>
              <a:t>İşin Tamamen veya Kısmen Durdurulması Tüzüğü – Tüzüklere Uymama)</a:t>
            </a:r>
          </a:p>
        </p:txBody>
      </p:sp>
      <p:sp>
        <p:nvSpPr>
          <p:cNvPr id="2" name="Footer Placeholder 1">
            <a:extLst>
              <a:ext uri="{FF2B5EF4-FFF2-40B4-BE49-F238E27FC236}">
                <a16:creationId xmlns:a16="http://schemas.microsoft.com/office/drawing/2014/main" id="{21C010B5-3B7E-4210-E0CE-981B0CAD0121}"/>
              </a:ext>
            </a:extLst>
          </p:cNvPr>
          <p:cNvSpPr>
            <a:spLocks noGrp="1"/>
          </p:cNvSpPr>
          <p:nvPr>
            <p:ph type="ftr" sz="quarter" idx="11"/>
          </p:nvPr>
        </p:nvSpPr>
        <p:spPr>
          <a:xfrm>
            <a:off x="428596" y="6146069"/>
            <a:ext cx="6840760" cy="365125"/>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tr-TR" sz="1100" b="0" i="0" u="none" strike="noStrike" kern="1200" cap="none" spc="0" normalizeH="0" baseline="0" noProof="0" dirty="0">
                <a:ln>
                  <a:noFill/>
                </a:ln>
                <a:solidFill>
                  <a:prstClr val="white">
                    <a:tint val="75000"/>
                    <a:alpha val="60000"/>
                  </a:prstClr>
                </a:solidFill>
                <a:effectLst/>
                <a:uLnTx/>
                <a:uFillTx/>
                <a:latin typeface="Century Gothic" panose="020B0502020202020204"/>
                <a:ea typeface="+mn-ea"/>
                <a:cs typeface="+mn-cs"/>
              </a:rPr>
              <a:t>Gürel ÇELEBİ   		                    </a:t>
            </a:r>
          </a:p>
        </p:txBody>
      </p:sp>
      <p:pic>
        <p:nvPicPr>
          <p:cNvPr id="9" name="Picture 8">
            <a:extLst>
              <a:ext uri="{FF2B5EF4-FFF2-40B4-BE49-F238E27FC236}">
                <a16:creationId xmlns:a16="http://schemas.microsoft.com/office/drawing/2014/main" id="{F8C77255-7B09-6B4E-4AC0-EB0E680A8ACA}"/>
              </a:ext>
            </a:extLst>
          </p:cNvPr>
          <p:cNvPicPr>
            <a:picLocks noChangeAspect="1"/>
          </p:cNvPicPr>
          <p:nvPr/>
        </p:nvPicPr>
        <p:blipFill rotWithShape="1">
          <a:blip r:embed="rId3"/>
          <a:srcRect l="29489" t="10500" r="16895" b="16001"/>
          <a:stretch/>
        </p:blipFill>
        <p:spPr>
          <a:xfrm>
            <a:off x="8015325" y="5575090"/>
            <a:ext cx="805147" cy="845405"/>
          </a:xfrm>
          <a:prstGeom prst="rect">
            <a:avLst/>
          </a:prstGeom>
        </p:spPr>
      </p:pic>
    </p:spTree>
    <p:extLst>
      <p:ext uri="{BB962C8B-B14F-4D97-AF65-F5344CB8AC3E}">
        <p14:creationId xmlns:p14="http://schemas.microsoft.com/office/powerpoint/2010/main" val="17885143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ChangeArrowheads="1"/>
          </p:cNvSpPr>
          <p:nvPr/>
        </p:nvSpPr>
        <p:spPr bwMode="auto">
          <a:xfrm>
            <a:off x="1785938" y="3000375"/>
            <a:ext cx="6286500" cy="1446213"/>
          </a:xfrm>
          <a:prstGeom prst="rect">
            <a:avLst/>
          </a:prstGeom>
          <a:noFill/>
          <a:ln w="9525">
            <a:noFill/>
            <a:miter lim="800000"/>
            <a:headEnd/>
            <a:tailEnd/>
          </a:ln>
        </p:spPr>
        <p:txBody>
          <a:bodyPr>
            <a:spAutoFit/>
          </a:bodyPr>
          <a:lstStyle/>
          <a:p>
            <a:pPr marL="609600" indent="-609600"/>
            <a:r>
              <a:rPr lang="tr-TR" sz="8800" noProof="0" dirty="0"/>
              <a:t>Teşekkürler</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09847" y="692696"/>
            <a:ext cx="4238568" cy="5161206"/>
          </a:xfrm>
          <a:ln>
            <a:noFill/>
          </a:ln>
        </p:spPr>
        <p:txBody>
          <a:bodyPr>
            <a:normAutofit fontScale="70000" lnSpcReduction="20000"/>
          </a:bodyPr>
          <a:lstStyle/>
          <a:p>
            <a:pPr algn="ctr">
              <a:buNone/>
            </a:pPr>
            <a:r>
              <a:rPr lang="tr-TR" sz="2400" noProof="0" dirty="0">
                <a:latin typeface="Arial" pitchFamily="34" charset="0"/>
                <a:cs typeface="Arial" pitchFamily="34" charset="0"/>
              </a:rPr>
              <a:t> </a:t>
            </a:r>
            <a:r>
              <a:rPr lang="tr-TR" noProof="0" dirty="0">
                <a:latin typeface="Arial" pitchFamily="34" charset="0"/>
                <a:cs typeface="Arial" pitchFamily="34" charset="0"/>
              </a:rPr>
              <a:t> </a:t>
            </a:r>
            <a:r>
              <a:rPr lang="tr-TR" sz="3900" b="1" noProof="0" dirty="0">
                <a:solidFill>
                  <a:srgbClr val="FFFF00"/>
                </a:solidFill>
                <a:latin typeface="Arial" pitchFamily="34" charset="0"/>
                <a:cs typeface="Arial" pitchFamily="34" charset="0"/>
              </a:rPr>
              <a:t>İş Sağlığı ve Güvenliği Yasası </a:t>
            </a:r>
          </a:p>
          <a:p>
            <a:pPr algn="ctr">
              <a:buNone/>
            </a:pPr>
            <a:r>
              <a:rPr lang="tr-TR" sz="3900" b="1" noProof="0" dirty="0">
                <a:solidFill>
                  <a:srgbClr val="FFFF00"/>
                </a:solidFill>
                <a:latin typeface="Arial" pitchFamily="34" charset="0"/>
                <a:cs typeface="Arial" pitchFamily="34" charset="0"/>
              </a:rPr>
              <a:t>Sayı: 35/2008</a:t>
            </a:r>
          </a:p>
          <a:p>
            <a:pPr algn="just">
              <a:buNone/>
            </a:pPr>
            <a:endParaRPr lang="tr-TR" noProof="0" dirty="0">
              <a:latin typeface="Arial" pitchFamily="34" charset="0"/>
              <a:cs typeface="Arial" pitchFamily="34" charset="0"/>
            </a:endParaRPr>
          </a:p>
          <a:p>
            <a:pPr>
              <a:lnSpc>
                <a:spcPct val="170000"/>
              </a:lnSpc>
            </a:pPr>
            <a:r>
              <a:rPr lang="tr-TR" sz="2800" noProof="0" dirty="0">
                <a:latin typeface="Arial" pitchFamily="34" charset="0"/>
                <a:cs typeface="Arial" pitchFamily="34" charset="0"/>
              </a:rPr>
              <a:t>K.K.T.C., Cumhuriyet Meclisi’nin 14 Temmuz 2008 tarihinde kabul edilmiştir. Yasa yürürlüğe Mart 2009 da girmiş ve Uygulamaya ise 2011 yılında açılan ilk İSG Uzmanlık kursu sonrası yetişen İSG Uzmanları ile başlanmıştır.</a:t>
            </a:r>
          </a:p>
        </p:txBody>
      </p:sp>
      <p:sp>
        <p:nvSpPr>
          <p:cNvPr id="9" name="Footer Placeholder 8"/>
          <p:cNvSpPr>
            <a:spLocks noGrp="1"/>
          </p:cNvSpPr>
          <p:nvPr>
            <p:ph type="ftr" sz="quarter" idx="11"/>
          </p:nvPr>
        </p:nvSpPr>
        <p:spPr>
          <a:xfrm>
            <a:off x="556738" y="6016568"/>
            <a:ext cx="7022414" cy="672778"/>
          </a:xfrm>
        </p:spPr>
        <p:txBody>
          <a:bodyPr/>
          <a:lstStyle/>
          <a:p>
            <a:pPr>
              <a:defRPr/>
            </a:pPr>
            <a:r>
              <a:rPr lang="tr-TR" b="1" noProof="0" dirty="0"/>
              <a:t>Gürel ÇELEBİ			</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1916832"/>
            <a:ext cx="2952328"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a:extLst>
              <a:ext uri="{FF2B5EF4-FFF2-40B4-BE49-F238E27FC236}">
                <a16:creationId xmlns:a16="http://schemas.microsoft.com/office/drawing/2014/main" id="{6BDAAB76-903E-FCE5-0F47-F21CAEF461A0}"/>
              </a:ext>
            </a:extLst>
          </p:cNvPr>
          <p:cNvPicPr>
            <a:picLocks noChangeAspect="1"/>
          </p:cNvPicPr>
          <p:nvPr/>
        </p:nvPicPr>
        <p:blipFill>
          <a:blip r:embed="rId4"/>
          <a:stretch>
            <a:fillRect/>
          </a:stretch>
        </p:blipFill>
        <p:spPr>
          <a:xfrm>
            <a:off x="8146403" y="5802503"/>
            <a:ext cx="890093" cy="93886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28596" y="428604"/>
            <a:ext cx="8229600" cy="5160636"/>
          </a:xfrm>
          <a:ln>
            <a:noFill/>
          </a:ln>
        </p:spPr>
        <p:txBody>
          <a:bodyPr>
            <a:normAutofit fontScale="25000" lnSpcReduction="20000"/>
          </a:bodyPr>
          <a:lstStyle/>
          <a:p>
            <a:pPr>
              <a:buNone/>
            </a:pPr>
            <a:r>
              <a:rPr lang="tr-TR" sz="2400" noProof="0" dirty="0"/>
              <a:t> </a:t>
            </a:r>
          </a:p>
          <a:p>
            <a:pPr algn="ctr">
              <a:lnSpc>
                <a:spcPct val="170000"/>
              </a:lnSpc>
              <a:buNone/>
            </a:pPr>
            <a:r>
              <a:rPr lang="tr-TR" sz="14400" b="1" noProof="0" dirty="0">
                <a:solidFill>
                  <a:srgbClr val="FFFF00"/>
                </a:solidFill>
                <a:latin typeface="Arial" pitchFamily="34" charset="0"/>
                <a:cs typeface="Arial" pitchFamily="34" charset="0"/>
              </a:rPr>
              <a:t>Kapsam</a:t>
            </a:r>
          </a:p>
          <a:p>
            <a:pPr algn="just">
              <a:lnSpc>
                <a:spcPct val="170000"/>
              </a:lnSpc>
            </a:pPr>
            <a:r>
              <a:rPr lang="tr-TR" sz="8000" noProof="0" dirty="0">
                <a:latin typeface="Arial" pitchFamily="34" charset="0"/>
                <a:cs typeface="Arial" pitchFamily="34" charset="0"/>
              </a:rPr>
              <a:t>Bu Yasa kuralları, Kuzey Kıbrıs Türk Cumhuriyeti sınırları içerisindeki </a:t>
            </a:r>
            <a:r>
              <a:rPr lang="tr-TR" sz="8000" b="1" noProof="0" dirty="0">
                <a:latin typeface="Arial" pitchFamily="34" charset="0"/>
                <a:cs typeface="Arial" pitchFamily="34" charset="0"/>
              </a:rPr>
              <a:t>kamu</a:t>
            </a:r>
            <a:r>
              <a:rPr lang="tr-TR" sz="8000" noProof="0" dirty="0">
                <a:latin typeface="Arial" pitchFamily="34" charset="0"/>
                <a:cs typeface="Arial" pitchFamily="34" charset="0"/>
              </a:rPr>
              <a:t> ve </a:t>
            </a:r>
            <a:r>
              <a:rPr lang="tr-TR" sz="8000" b="1" noProof="0" dirty="0">
                <a:latin typeface="Arial" pitchFamily="34" charset="0"/>
                <a:cs typeface="Arial" pitchFamily="34" charset="0"/>
              </a:rPr>
              <a:t>öze</a:t>
            </a:r>
            <a:r>
              <a:rPr lang="tr-TR" sz="8000" noProof="0" dirty="0">
                <a:latin typeface="Arial" pitchFamily="34" charset="0"/>
                <a:cs typeface="Arial" pitchFamily="34" charset="0"/>
              </a:rPr>
              <a:t>l sektöre ait tüm iş veya işyerleri ile işverenlere,  bir işveren ile istihdam ilişkisi olan çalışanlara ve bu işyerlerinde eğitim amaçlı, stajyer ve çırak olarak bulunanlara da uygulanır.</a:t>
            </a:r>
          </a:p>
          <a:p>
            <a:pPr>
              <a:lnSpc>
                <a:spcPct val="170000"/>
              </a:lnSpc>
              <a:buNone/>
            </a:pPr>
            <a:r>
              <a:rPr lang="tr-TR" sz="8000" noProof="0" dirty="0">
                <a:latin typeface="Arial" pitchFamily="34" charset="0"/>
                <a:cs typeface="Arial" pitchFamily="34" charset="0"/>
              </a:rPr>
              <a:t> </a:t>
            </a:r>
          </a:p>
          <a:p>
            <a:pPr algn="just">
              <a:lnSpc>
                <a:spcPct val="120000"/>
              </a:lnSpc>
            </a:pPr>
            <a:r>
              <a:rPr lang="tr-TR" sz="8000" noProof="0" dirty="0">
                <a:latin typeface="Arial" pitchFamily="34" charset="0"/>
                <a:cs typeface="Arial" pitchFamily="34" charset="0"/>
              </a:rPr>
              <a:t>    Ayrıca, bu Yasa kuralları  silahlı kuvvetlerde ve polis teşkilatında  çalışan sivil personele de uygulanır.</a:t>
            </a:r>
            <a:endParaRPr lang="tr-TR" sz="8000" noProof="0" dirty="0"/>
          </a:p>
        </p:txBody>
      </p:sp>
      <p:sp>
        <p:nvSpPr>
          <p:cNvPr id="2" name="Footer Placeholder 1"/>
          <p:cNvSpPr>
            <a:spLocks noGrp="1"/>
          </p:cNvSpPr>
          <p:nvPr>
            <p:ph type="ftr" sz="quarter" idx="11"/>
          </p:nvPr>
        </p:nvSpPr>
        <p:spPr>
          <a:xfrm>
            <a:off x="683568" y="5772077"/>
            <a:ext cx="6552728" cy="556288"/>
          </a:xfrm>
        </p:spPr>
        <p:txBody>
          <a:bodyPr/>
          <a:lstStyle/>
          <a:p>
            <a:pPr>
              <a:defRPr/>
            </a:pPr>
            <a:r>
              <a:rPr lang="tr-TR" b="1" noProof="0" dirty="0"/>
              <a:t>Gürel ÇELEBİ   		</a:t>
            </a:r>
          </a:p>
        </p:txBody>
      </p:sp>
      <p:pic>
        <p:nvPicPr>
          <p:cNvPr id="9" name="Picture 8">
            <a:extLst>
              <a:ext uri="{FF2B5EF4-FFF2-40B4-BE49-F238E27FC236}">
                <a16:creationId xmlns:a16="http://schemas.microsoft.com/office/drawing/2014/main" id="{4685345C-394D-412A-87F2-EF46F9B65091}"/>
              </a:ext>
            </a:extLst>
          </p:cNvPr>
          <p:cNvPicPr>
            <a:picLocks noChangeAspect="1"/>
          </p:cNvPicPr>
          <p:nvPr/>
        </p:nvPicPr>
        <p:blipFill rotWithShape="1">
          <a:blip r:embed="rId3"/>
          <a:srcRect l="29489" t="10500" r="16895" b="16001"/>
          <a:stretch/>
        </p:blipFill>
        <p:spPr>
          <a:xfrm>
            <a:off x="8144969" y="5805264"/>
            <a:ext cx="891527" cy="93610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500034" y="678924"/>
            <a:ext cx="8186766" cy="5525947"/>
          </a:xfrm>
          <a:ln>
            <a:noFill/>
          </a:ln>
        </p:spPr>
        <p:txBody>
          <a:bodyPr>
            <a:normAutofit fontScale="85000" lnSpcReduction="20000"/>
          </a:bodyPr>
          <a:lstStyle/>
          <a:p>
            <a:pPr>
              <a:buNone/>
            </a:pPr>
            <a:r>
              <a:rPr lang="tr-TR" b="1" noProof="0" dirty="0">
                <a:latin typeface="Arial" panose="020B0604020202020204" pitchFamily="34" charset="0"/>
                <a:cs typeface="Arial" panose="020B0604020202020204" pitchFamily="34" charset="0"/>
              </a:rPr>
              <a:t> </a:t>
            </a:r>
            <a:r>
              <a:rPr lang="tr-TR" b="1" u="sng" noProof="0" dirty="0">
                <a:solidFill>
                  <a:srgbClr val="FFFF00"/>
                </a:solidFill>
                <a:latin typeface="Arial" panose="020B0604020202020204" pitchFamily="34" charset="0"/>
                <a:cs typeface="Arial" panose="020B0604020202020204" pitchFamily="34" charset="0"/>
              </a:rPr>
              <a:t>Yasanın Amacı:</a:t>
            </a:r>
          </a:p>
          <a:p>
            <a:pPr>
              <a:buNone/>
            </a:pPr>
            <a:endParaRPr lang="tr-TR" b="1" u="sng" noProof="0" dirty="0">
              <a:latin typeface="Arial" panose="020B0604020202020204" pitchFamily="34" charset="0"/>
              <a:cs typeface="Arial" panose="020B0604020202020204" pitchFamily="34" charset="0"/>
            </a:endParaRPr>
          </a:p>
          <a:p>
            <a:pPr marL="457200" indent="-457200" algn="just">
              <a:buNone/>
            </a:pPr>
            <a:r>
              <a:rPr lang="tr-TR" sz="2200" noProof="0" dirty="0">
                <a:latin typeface="Arial" panose="020B0604020202020204" pitchFamily="34" charset="0"/>
                <a:cs typeface="Arial" panose="020B0604020202020204" pitchFamily="34" charset="0"/>
              </a:rPr>
              <a:t>Md.3. Bu Yasanın amacı işyerlerinde ve işte çalışanların sağlık, güvenlik ve refahının sağlanması ve iyileştirilmesi için alınacak önlemleri belirlemektir. Bu amaçla;</a:t>
            </a:r>
          </a:p>
          <a:p>
            <a:pPr marL="457200" indent="-457200">
              <a:buNone/>
            </a:pPr>
            <a:endParaRPr lang="tr-TR" sz="2200" noProof="0" dirty="0">
              <a:latin typeface="Arial" panose="020B0604020202020204" pitchFamily="34" charset="0"/>
              <a:cs typeface="Arial" panose="020B0604020202020204" pitchFamily="34" charset="0"/>
            </a:endParaRPr>
          </a:p>
          <a:p>
            <a:pPr marL="457200" indent="-457200">
              <a:buNone/>
            </a:pPr>
            <a:r>
              <a:rPr lang="tr-TR" sz="2200" noProof="0" dirty="0">
                <a:latin typeface="Arial" panose="020B0604020202020204" pitchFamily="34" charset="0"/>
                <a:cs typeface="Arial" panose="020B0604020202020204" pitchFamily="34" charset="0"/>
              </a:rPr>
              <a:t> (1) Mesleki risklerin önlenmesi, </a:t>
            </a:r>
          </a:p>
          <a:p>
            <a:pPr marL="457200" indent="-457200">
              <a:buNone/>
            </a:pPr>
            <a:endParaRPr lang="tr-TR" sz="2200" noProof="0" dirty="0">
              <a:latin typeface="Arial" panose="020B0604020202020204" pitchFamily="34" charset="0"/>
              <a:cs typeface="Arial" panose="020B0604020202020204" pitchFamily="34" charset="0"/>
            </a:endParaRPr>
          </a:p>
          <a:p>
            <a:pPr marL="457200" indent="-457200">
              <a:buNone/>
            </a:pPr>
            <a:r>
              <a:rPr lang="tr-TR" sz="2200" noProof="0" dirty="0">
                <a:latin typeface="Arial" panose="020B0604020202020204" pitchFamily="34" charset="0"/>
                <a:cs typeface="Arial" panose="020B0604020202020204" pitchFamily="34" charset="0"/>
              </a:rPr>
              <a:t> (2) Çalışanların sağlık ve güvenliğinin korunması, </a:t>
            </a:r>
          </a:p>
          <a:p>
            <a:pPr marL="457200" indent="-457200">
              <a:buNone/>
            </a:pPr>
            <a:endParaRPr lang="tr-TR" sz="2200" noProof="0" dirty="0">
              <a:latin typeface="Arial" panose="020B0604020202020204" pitchFamily="34" charset="0"/>
              <a:cs typeface="Arial" panose="020B0604020202020204" pitchFamily="34" charset="0"/>
            </a:endParaRPr>
          </a:p>
          <a:p>
            <a:pPr>
              <a:buNone/>
            </a:pPr>
            <a:r>
              <a:rPr lang="tr-TR" sz="2200" noProof="0" dirty="0">
                <a:latin typeface="Arial" panose="020B0604020202020204" pitchFamily="34" charset="0"/>
                <a:cs typeface="Arial" panose="020B0604020202020204" pitchFamily="34" charset="0"/>
              </a:rPr>
              <a:t> (3) İşyeri ve çalışma ortamındaki risk ve kaza faktörlerinin ortadan kaldırılması,</a:t>
            </a:r>
          </a:p>
          <a:p>
            <a:pPr>
              <a:buNone/>
            </a:pPr>
            <a:endParaRPr lang="tr-TR" sz="2200" noProof="0" dirty="0">
              <a:latin typeface="Arial" panose="020B0604020202020204" pitchFamily="34" charset="0"/>
              <a:cs typeface="Arial" panose="020B0604020202020204" pitchFamily="34" charset="0"/>
            </a:endParaRPr>
          </a:p>
          <a:p>
            <a:pPr>
              <a:buNone/>
            </a:pPr>
            <a:r>
              <a:rPr lang="tr-TR" sz="2200" noProof="0" dirty="0">
                <a:latin typeface="Arial" panose="020B0604020202020204" pitchFamily="34" charset="0"/>
                <a:cs typeface="Arial" panose="020B0604020202020204" pitchFamily="34" charset="0"/>
              </a:rPr>
              <a:t>(4) Çalışanların bilgilendirilmesi ve danışma,</a:t>
            </a:r>
          </a:p>
          <a:p>
            <a:pPr>
              <a:buNone/>
            </a:pPr>
            <a:endParaRPr lang="tr-TR" sz="2200" noProof="0" dirty="0">
              <a:latin typeface="Arial" panose="020B0604020202020204" pitchFamily="34" charset="0"/>
              <a:cs typeface="Arial" panose="020B0604020202020204" pitchFamily="34" charset="0"/>
            </a:endParaRPr>
          </a:p>
          <a:p>
            <a:pPr>
              <a:buNone/>
            </a:pPr>
            <a:r>
              <a:rPr lang="tr-TR" sz="2200" noProof="0" dirty="0">
                <a:latin typeface="Arial" panose="020B0604020202020204" pitchFamily="34" charset="0"/>
                <a:cs typeface="Arial" panose="020B0604020202020204" pitchFamily="34" charset="0"/>
              </a:rPr>
              <a:t>(5)</a:t>
            </a:r>
            <a:r>
              <a:rPr lang="tr-TR" sz="1600" noProof="0" dirty="0"/>
              <a:t> </a:t>
            </a:r>
            <a:r>
              <a:rPr lang="tr-TR" sz="2200" noProof="0" dirty="0">
                <a:latin typeface="Arial" panose="020B0604020202020204" pitchFamily="34" charset="0"/>
                <a:cs typeface="Arial" panose="020B0604020202020204" pitchFamily="34" charset="0"/>
              </a:rPr>
              <a:t>Çalışanların ve çalışan temsilcilerinin eğitilmesi, görüşlerinin alınması ve dengeli katılımlarının sağlanması,</a:t>
            </a:r>
            <a:endParaRPr lang="tr-TR" sz="3500" noProof="0" dirty="0">
              <a:latin typeface="Arial" panose="020B0604020202020204" pitchFamily="34" charset="0"/>
              <a:cs typeface="Arial" panose="020B0604020202020204" pitchFamily="34" charset="0"/>
            </a:endParaRPr>
          </a:p>
          <a:p>
            <a:pPr>
              <a:buNone/>
            </a:pPr>
            <a:endParaRPr lang="tr-TR" sz="2400" noProof="0" dirty="0">
              <a:latin typeface="Arial" pitchFamily="34" charset="0"/>
              <a:cs typeface="Arial" pitchFamily="34" charset="0"/>
            </a:endParaRPr>
          </a:p>
          <a:p>
            <a:pPr marL="0" indent="0" eaLnBrk="1" hangingPunct="1">
              <a:lnSpc>
                <a:spcPct val="90000"/>
              </a:lnSpc>
              <a:buFont typeface="Arial" charset="0"/>
              <a:buNone/>
              <a:defRPr/>
            </a:pPr>
            <a:endParaRPr lang="tr-TR" sz="2400" noProof="0" dirty="0"/>
          </a:p>
        </p:txBody>
      </p:sp>
      <p:sp>
        <p:nvSpPr>
          <p:cNvPr id="2" name="Footer Placeholder 1"/>
          <p:cNvSpPr>
            <a:spLocks noGrp="1"/>
          </p:cNvSpPr>
          <p:nvPr>
            <p:ph type="ftr" sz="quarter" idx="11"/>
          </p:nvPr>
        </p:nvSpPr>
        <p:spPr>
          <a:xfrm>
            <a:off x="500034" y="6204871"/>
            <a:ext cx="5519766" cy="365125"/>
          </a:xfrm>
        </p:spPr>
        <p:txBody>
          <a:bodyPr/>
          <a:lstStyle/>
          <a:p>
            <a:pPr>
              <a:defRPr/>
            </a:pPr>
            <a:r>
              <a:rPr lang="tr-TR" noProof="0" dirty="0"/>
              <a:t>Gürel ÇELEBİ                                            </a:t>
            </a:r>
          </a:p>
        </p:txBody>
      </p:sp>
      <p:pic>
        <p:nvPicPr>
          <p:cNvPr id="3" name="Picture 2">
            <a:extLst>
              <a:ext uri="{FF2B5EF4-FFF2-40B4-BE49-F238E27FC236}">
                <a16:creationId xmlns:a16="http://schemas.microsoft.com/office/drawing/2014/main" id="{8B06C9FD-671A-7A2A-05A8-A7B18518C88C}"/>
              </a:ext>
            </a:extLst>
          </p:cNvPr>
          <p:cNvPicPr>
            <a:picLocks noChangeAspect="1"/>
          </p:cNvPicPr>
          <p:nvPr/>
        </p:nvPicPr>
        <p:blipFill rotWithShape="1">
          <a:blip r:embed="rId3"/>
          <a:srcRect l="29489" t="10500" r="16895" b="16001"/>
          <a:stretch/>
        </p:blipFill>
        <p:spPr>
          <a:xfrm>
            <a:off x="8144969" y="5877272"/>
            <a:ext cx="891527" cy="93610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395667" y="149683"/>
            <a:ext cx="8229600" cy="5547147"/>
          </a:xfrm>
          <a:ln>
            <a:noFill/>
          </a:ln>
        </p:spPr>
        <p:txBody>
          <a:bodyPr>
            <a:normAutofit fontScale="25000" lnSpcReduction="20000"/>
          </a:bodyPr>
          <a:lstStyle/>
          <a:p>
            <a:pPr>
              <a:buNone/>
            </a:pPr>
            <a:r>
              <a:rPr lang="tr-TR" sz="2400" dirty="0"/>
              <a:t> </a:t>
            </a:r>
          </a:p>
          <a:p>
            <a:pPr algn="ctr">
              <a:lnSpc>
                <a:spcPct val="120000"/>
              </a:lnSpc>
              <a:buNone/>
            </a:pPr>
            <a:r>
              <a:rPr lang="tr-TR" sz="11200" b="1" dirty="0">
                <a:solidFill>
                  <a:srgbClr val="FFFF00"/>
                </a:solidFill>
                <a:latin typeface="Arial" pitchFamily="34" charset="0"/>
                <a:cs typeface="Arial" pitchFamily="34" charset="0"/>
              </a:rPr>
              <a:t>İKİNCİ KISIM</a:t>
            </a:r>
          </a:p>
          <a:p>
            <a:pPr algn="ctr">
              <a:buNone/>
            </a:pPr>
            <a:r>
              <a:rPr lang="tr-TR" sz="11200" b="1" dirty="0">
                <a:solidFill>
                  <a:srgbClr val="FFFF00"/>
                </a:solidFill>
                <a:latin typeface="Arial" pitchFamily="34" charset="0"/>
                <a:cs typeface="Arial" pitchFamily="34" charset="0"/>
              </a:rPr>
              <a:t>İşverenlerin Yükümlülükleri</a:t>
            </a:r>
          </a:p>
          <a:p>
            <a:pPr>
              <a:lnSpc>
                <a:spcPct val="170000"/>
              </a:lnSpc>
              <a:buNone/>
            </a:pPr>
            <a:r>
              <a:rPr lang="tr-TR" sz="8800" dirty="0">
                <a:latin typeface="Arial" pitchFamily="34" charset="0"/>
                <a:cs typeface="Arial" pitchFamily="34" charset="0"/>
              </a:rPr>
              <a:t> Genel Kurallar</a:t>
            </a:r>
          </a:p>
          <a:p>
            <a:pPr algn="just">
              <a:lnSpc>
                <a:spcPct val="170000"/>
              </a:lnSpc>
              <a:buNone/>
            </a:pPr>
            <a:r>
              <a:rPr lang="tr-TR" sz="8800" dirty="0">
                <a:latin typeface="Arial" pitchFamily="34" charset="0"/>
                <a:cs typeface="Arial" pitchFamily="34" charset="0"/>
              </a:rPr>
              <a:t>   (1) İşveren, işle ilgili her konuda çalışanların sağlığını ve güvenliğini korumakla yükümlüdür. </a:t>
            </a:r>
          </a:p>
          <a:p>
            <a:pPr algn="just">
              <a:lnSpc>
                <a:spcPct val="170000"/>
              </a:lnSpc>
              <a:buNone/>
            </a:pPr>
            <a:r>
              <a:rPr lang="tr-TR" sz="8800" dirty="0">
                <a:latin typeface="Arial" pitchFamily="34" charset="0"/>
                <a:cs typeface="Arial" pitchFamily="34" charset="0"/>
              </a:rPr>
              <a:t>   (2) İşverenin iş sağlığı ve güvenliği konusunda işyeri dışındaki uzman kişi veya kuruluşlardan hizmet alması bu konudaki sorumluluğunu ortadan kaldırmaz. </a:t>
            </a:r>
          </a:p>
          <a:p>
            <a:pPr algn="just">
              <a:lnSpc>
                <a:spcPct val="170000"/>
              </a:lnSpc>
              <a:buNone/>
            </a:pPr>
            <a:r>
              <a:rPr lang="tr-TR" sz="8800" dirty="0">
                <a:latin typeface="Arial" pitchFamily="34" charset="0"/>
                <a:cs typeface="Arial" pitchFamily="34" charset="0"/>
              </a:rPr>
              <a:t>   (3)</a:t>
            </a:r>
            <a:r>
              <a:rPr lang="tr-CY" sz="8800" dirty="0">
                <a:latin typeface="Arial" pitchFamily="34" charset="0"/>
                <a:cs typeface="Arial" pitchFamily="34" charset="0"/>
              </a:rPr>
              <a:t> </a:t>
            </a:r>
            <a:r>
              <a:rPr lang="tr-TR" sz="8800" dirty="0">
                <a:latin typeface="Arial" pitchFamily="34" charset="0"/>
                <a:cs typeface="Arial" pitchFamily="34" charset="0"/>
              </a:rPr>
              <a:t>Çalışanların iş sağlığı ve güvenliği konusundaki yükümlülükleri, işverenin sorumluluğunu  ortadan kaldırmaz.</a:t>
            </a:r>
          </a:p>
          <a:p>
            <a:pPr>
              <a:buNone/>
            </a:pPr>
            <a:r>
              <a:rPr lang="tr-TR" sz="2800" dirty="0">
                <a:latin typeface="Arial" pitchFamily="34" charset="0"/>
                <a:cs typeface="Arial" pitchFamily="34" charset="0"/>
              </a:rPr>
              <a:t> </a:t>
            </a:r>
          </a:p>
          <a:p>
            <a:pPr>
              <a:buNone/>
            </a:pPr>
            <a:endParaRPr lang="tr-TR" sz="2400" dirty="0"/>
          </a:p>
          <a:p>
            <a:pPr>
              <a:buNone/>
            </a:pPr>
            <a:endParaRPr lang="tr-TR" sz="2400" dirty="0"/>
          </a:p>
          <a:p>
            <a:endParaRPr lang="tr-TR" sz="2400" dirty="0"/>
          </a:p>
          <a:p>
            <a:pPr>
              <a:buNone/>
            </a:pPr>
            <a:r>
              <a:rPr lang="tr-TR" sz="2400" dirty="0"/>
              <a:t> </a:t>
            </a:r>
          </a:p>
          <a:p>
            <a:pPr marL="0" indent="0" eaLnBrk="1" hangingPunct="1">
              <a:lnSpc>
                <a:spcPct val="90000"/>
              </a:lnSpc>
              <a:spcBef>
                <a:spcPct val="0"/>
              </a:spcBef>
              <a:defRPr/>
            </a:pPr>
            <a:endParaRPr lang="en-GB" sz="2400" dirty="0"/>
          </a:p>
          <a:p>
            <a:pPr marL="0" indent="0" eaLnBrk="1" hangingPunct="1">
              <a:lnSpc>
                <a:spcPct val="90000"/>
              </a:lnSpc>
              <a:buFont typeface="Arial" charset="0"/>
              <a:buNone/>
              <a:defRPr/>
            </a:pPr>
            <a:endParaRPr lang="en-GB" sz="2400" dirty="0"/>
          </a:p>
        </p:txBody>
      </p:sp>
      <p:sp>
        <p:nvSpPr>
          <p:cNvPr id="2" name="Footer Placeholder 1"/>
          <p:cNvSpPr>
            <a:spLocks noGrp="1"/>
          </p:cNvSpPr>
          <p:nvPr>
            <p:ph type="ftr" sz="quarter" idx="11"/>
          </p:nvPr>
        </p:nvSpPr>
        <p:spPr>
          <a:xfrm>
            <a:off x="683568" y="6042733"/>
            <a:ext cx="6624736" cy="461166"/>
          </a:xfrm>
        </p:spPr>
        <p:txBody>
          <a:bodyPr/>
          <a:lstStyle/>
          <a:p>
            <a:pPr>
              <a:defRPr/>
            </a:pPr>
            <a:r>
              <a:rPr lang="tr-TR" b="1" dirty="0"/>
              <a:t>Gürel ÇELEBİ   		                </a:t>
            </a:r>
          </a:p>
        </p:txBody>
      </p:sp>
      <p:pic>
        <p:nvPicPr>
          <p:cNvPr id="9" name="Picture 8">
            <a:extLst>
              <a:ext uri="{FF2B5EF4-FFF2-40B4-BE49-F238E27FC236}">
                <a16:creationId xmlns:a16="http://schemas.microsoft.com/office/drawing/2014/main" id="{2707E121-552D-C310-DE1B-342A7064E0E7}"/>
              </a:ext>
            </a:extLst>
          </p:cNvPr>
          <p:cNvPicPr>
            <a:picLocks noChangeAspect="1"/>
          </p:cNvPicPr>
          <p:nvPr/>
        </p:nvPicPr>
        <p:blipFill rotWithShape="1">
          <a:blip r:embed="rId3"/>
          <a:srcRect l="29489" t="10500" r="16895" b="16001"/>
          <a:stretch/>
        </p:blipFill>
        <p:spPr>
          <a:xfrm>
            <a:off x="8100392" y="5696831"/>
            <a:ext cx="805803" cy="84609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28596" y="500042"/>
            <a:ext cx="8229600" cy="4923805"/>
          </a:xfrm>
          <a:ln>
            <a:noFill/>
          </a:ln>
        </p:spPr>
        <p:txBody>
          <a:bodyPr>
            <a:normAutofit/>
          </a:bodyPr>
          <a:lstStyle/>
          <a:p>
            <a:pPr>
              <a:buNone/>
            </a:pPr>
            <a:r>
              <a:rPr lang="tr-CY" sz="2400" dirty="0">
                <a:solidFill>
                  <a:srgbClr val="00B0F0"/>
                </a:solidFill>
                <a:latin typeface="Arial" pitchFamily="34" charset="0"/>
                <a:cs typeface="Arial" pitchFamily="34" charset="0"/>
              </a:rPr>
              <a:t>   </a:t>
            </a:r>
            <a:r>
              <a:rPr lang="tr-TR" sz="2400" dirty="0">
                <a:solidFill>
                  <a:srgbClr val="00B0F0"/>
                </a:solidFill>
                <a:latin typeface="Arial" pitchFamily="34" charset="0"/>
                <a:cs typeface="Arial" pitchFamily="34" charset="0"/>
              </a:rPr>
              <a:t>İşverenlerin Genel Yükümlülükleri</a:t>
            </a:r>
          </a:p>
          <a:p>
            <a:pPr algn="ctr">
              <a:spcBef>
                <a:spcPts val="600"/>
              </a:spcBef>
              <a:buNone/>
            </a:pPr>
            <a:endParaRPr lang="tr-TR" sz="1400" dirty="0">
              <a:latin typeface="Arial" pitchFamily="34" charset="0"/>
              <a:cs typeface="Arial" pitchFamily="34" charset="0"/>
            </a:endParaRPr>
          </a:p>
          <a:p>
            <a:pPr algn="just">
              <a:lnSpc>
                <a:spcPct val="150000"/>
              </a:lnSpc>
              <a:spcBef>
                <a:spcPts val="0"/>
              </a:spcBef>
              <a:buNone/>
            </a:pPr>
            <a:r>
              <a:rPr lang="tr-TR" dirty="0">
                <a:latin typeface="Arial" pitchFamily="34" charset="0"/>
                <a:cs typeface="Arial" pitchFamily="34" charset="0"/>
              </a:rPr>
              <a:t>   </a:t>
            </a:r>
            <a:r>
              <a:rPr lang="tr-CY" dirty="0">
                <a:latin typeface="Arial" pitchFamily="34" charset="0"/>
                <a:cs typeface="Arial" pitchFamily="34" charset="0"/>
              </a:rPr>
              <a:t> </a:t>
            </a:r>
            <a:r>
              <a:rPr lang="tr-TR" dirty="0">
                <a:latin typeface="Arial" pitchFamily="34" charset="0"/>
                <a:cs typeface="Arial" pitchFamily="34" charset="0"/>
              </a:rPr>
              <a:t>Çalışanların sağlığını ve güvenliğini korumak için mesleki risk ve tehlikelerin önlenmesi, eğitim ve bilgi verilmesi dahil gerekli her türlü önlemi almak, iş organizasyonunu yapmak, koruyucu araç ve gereçleri sağlamak;</a:t>
            </a:r>
          </a:p>
          <a:p>
            <a:pPr>
              <a:lnSpc>
                <a:spcPct val="150000"/>
              </a:lnSpc>
              <a:spcBef>
                <a:spcPts val="0"/>
              </a:spcBef>
              <a:buNone/>
            </a:pPr>
            <a:endParaRPr lang="tr-TR" dirty="0">
              <a:latin typeface="Arial" pitchFamily="34" charset="0"/>
              <a:cs typeface="Arial" pitchFamily="34" charset="0"/>
            </a:endParaRPr>
          </a:p>
          <a:p>
            <a:pPr algn="just">
              <a:lnSpc>
                <a:spcPct val="150000"/>
              </a:lnSpc>
              <a:spcBef>
                <a:spcPts val="0"/>
              </a:spcBef>
              <a:buNone/>
            </a:pPr>
            <a:r>
              <a:rPr lang="tr-TR" dirty="0">
                <a:latin typeface="Arial" pitchFamily="34" charset="0"/>
                <a:cs typeface="Arial" pitchFamily="34" charset="0"/>
              </a:rPr>
              <a:t>   </a:t>
            </a:r>
            <a:r>
              <a:rPr lang="tr-CY" dirty="0">
                <a:latin typeface="Arial" pitchFamily="34" charset="0"/>
                <a:cs typeface="Arial" pitchFamily="34" charset="0"/>
              </a:rPr>
              <a:t> </a:t>
            </a:r>
            <a:r>
              <a:rPr lang="tr-TR" dirty="0">
                <a:latin typeface="Arial" pitchFamily="34" charset="0"/>
                <a:cs typeface="Arial" pitchFamily="34" charset="0"/>
              </a:rPr>
              <a:t>İşyerlerinde ve işlerinde sağlık ve güvenlik önlemlerinin değişen şartlara uygun hale getirilmesi ve mevcut durumun sürekli iyileştirilmesi çalışması içerisinde olmak ve işyerlerinde alınan iş sağlığı ve güvenliği önlemlerine uyulup uyulmadığını denetlemek;</a:t>
            </a:r>
            <a:endParaRPr lang="en-GB" dirty="0">
              <a:latin typeface="Arial" pitchFamily="34" charset="0"/>
              <a:cs typeface="Arial" pitchFamily="34" charset="0"/>
            </a:endParaRPr>
          </a:p>
        </p:txBody>
      </p:sp>
      <p:pic>
        <p:nvPicPr>
          <p:cNvPr id="9" name="Picture 8">
            <a:extLst>
              <a:ext uri="{FF2B5EF4-FFF2-40B4-BE49-F238E27FC236}">
                <a16:creationId xmlns:a16="http://schemas.microsoft.com/office/drawing/2014/main" id="{4B497A61-5F31-6386-D0CC-9CBF5B1B92B9}"/>
              </a:ext>
            </a:extLst>
          </p:cNvPr>
          <p:cNvPicPr>
            <a:picLocks noChangeAspect="1"/>
          </p:cNvPicPr>
          <p:nvPr/>
        </p:nvPicPr>
        <p:blipFill rotWithShape="1">
          <a:blip r:embed="rId3"/>
          <a:srcRect l="29489" t="10500" r="16895" b="16001"/>
          <a:stretch/>
        </p:blipFill>
        <p:spPr>
          <a:xfrm>
            <a:off x="8014668" y="5588912"/>
            <a:ext cx="891527" cy="936104"/>
          </a:xfrm>
          <a:prstGeom prst="rect">
            <a:avLst/>
          </a:prstGeom>
        </p:spPr>
      </p:pic>
      <p:sp>
        <p:nvSpPr>
          <p:cNvPr id="11" name="Footer Placeholder 1">
            <a:extLst>
              <a:ext uri="{FF2B5EF4-FFF2-40B4-BE49-F238E27FC236}">
                <a16:creationId xmlns:a16="http://schemas.microsoft.com/office/drawing/2014/main" id="{14AE01CC-ABD0-25AE-9472-3BDF86AAB0A5}"/>
              </a:ext>
            </a:extLst>
          </p:cNvPr>
          <p:cNvSpPr txBox="1">
            <a:spLocks/>
          </p:cNvSpPr>
          <p:nvPr/>
        </p:nvSpPr>
        <p:spPr>
          <a:xfrm>
            <a:off x="683568" y="5874402"/>
            <a:ext cx="6624736" cy="365125"/>
          </a:xfrm>
          <a:prstGeom prst="rect">
            <a:avLst/>
          </a:prstGeom>
        </p:spPr>
        <p:txBody>
          <a:bodyPr vert="horz" lIns="91440" tIns="45720" rIns="91440" bIns="45720" rtlCol="0" anchor="b"/>
          <a:lstStyle>
            <a:defPPr>
              <a:defRPr lang="en-US"/>
            </a:defPPr>
            <a:lvl1pPr marL="0" algn="l" defTabSz="457200" rtl="0" eaLnBrk="1" latinLnBrk="0" hangingPunct="1">
              <a:defRPr sz="1100" b="0" i="0" kern="1200">
                <a:solidFill>
                  <a:schemeClr val="tx1">
                    <a:tint val="75000"/>
                    <a:alpha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tr-TR" dirty="0"/>
              <a:t>Gürel ÇELEBİ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395536" y="992413"/>
            <a:ext cx="8229600" cy="4603234"/>
          </a:xfrm>
          <a:ln>
            <a:noFill/>
          </a:ln>
        </p:spPr>
        <p:txBody>
          <a:bodyPr>
            <a:normAutofit/>
          </a:bodyPr>
          <a:lstStyle/>
          <a:p>
            <a:pPr algn="just">
              <a:buNone/>
            </a:pPr>
            <a:r>
              <a:rPr lang="tr-TR" sz="2400" dirty="0">
                <a:latin typeface="Arial" pitchFamily="34" charset="0"/>
                <a:cs typeface="Arial" pitchFamily="34" charset="0"/>
              </a:rPr>
              <a:t>(3) Sağlık ve güvenliğin korunması ile ilgili önlemlerin alınmasında işverenin uyacağı genel prensipler</a:t>
            </a:r>
          </a:p>
          <a:p>
            <a:pPr algn="just">
              <a:lnSpc>
                <a:spcPct val="150000"/>
              </a:lnSpc>
              <a:buNone/>
            </a:pPr>
            <a:r>
              <a:rPr lang="tr-TR" sz="2400" dirty="0">
                <a:latin typeface="Arial" pitchFamily="34" charset="0"/>
                <a:cs typeface="Arial" pitchFamily="34" charset="0"/>
              </a:rPr>
              <a:t>    </a:t>
            </a:r>
            <a:r>
              <a:rPr lang="tr-TR" sz="2400" dirty="0">
                <a:solidFill>
                  <a:srgbClr val="00B0F0"/>
                </a:solidFill>
                <a:latin typeface="Arial" pitchFamily="34" charset="0"/>
                <a:cs typeface="Arial" pitchFamily="34" charset="0"/>
              </a:rPr>
              <a:t>(A) </a:t>
            </a:r>
            <a:r>
              <a:rPr lang="tr-TR" sz="2400" dirty="0">
                <a:latin typeface="Arial" pitchFamily="34" charset="0"/>
                <a:cs typeface="Arial" pitchFamily="34" charset="0"/>
              </a:rPr>
              <a:t>Mesleki risklerin ve tehlikelerin önlenmesi, </a:t>
            </a:r>
          </a:p>
          <a:p>
            <a:pPr>
              <a:buNone/>
            </a:pPr>
            <a:r>
              <a:rPr lang="tr-TR" sz="2400" dirty="0">
                <a:latin typeface="Arial" pitchFamily="34" charset="0"/>
                <a:cs typeface="Arial" pitchFamily="34" charset="0"/>
              </a:rPr>
              <a:t>    </a:t>
            </a:r>
            <a:r>
              <a:rPr lang="tr-TR" sz="2400" dirty="0">
                <a:solidFill>
                  <a:srgbClr val="00B0F0"/>
                </a:solidFill>
                <a:latin typeface="Arial" pitchFamily="34" charset="0"/>
                <a:cs typeface="Arial" pitchFamily="34" charset="0"/>
              </a:rPr>
              <a:t>(B)</a:t>
            </a:r>
            <a:r>
              <a:rPr lang="tr-CY" sz="2400" dirty="0">
                <a:solidFill>
                  <a:srgbClr val="00B0F0"/>
                </a:solidFill>
                <a:latin typeface="Arial" pitchFamily="34" charset="0"/>
                <a:cs typeface="Arial" pitchFamily="34" charset="0"/>
              </a:rPr>
              <a:t> </a:t>
            </a:r>
            <a:r>
              <a:rPr lang="tr-TR" sz="2400" dirty="0">
                <a:solidFill>
                  <a:srgbClr val="FFC000"/>
                </a:solidFill>
                <a:latin typeface="Arial" pitchFamily="34" charset="0"/>
                <a:cs typeface="Arial" pitchFamily="34" charset="0"/>
              </a:rPr>
              <a:t>Önlenmesi mümkün olmayan tehlikelerin</a:t>
            </a:r>
            <a:r>
              <a:rPr lang="tr-CY" sz="2400" dirty="0">
                <a:solidFill>
                  <a:srgbClr val="FFC000"/>
                </a:solidFill>
                <a:latin typeface="Arial" pitchFamily="34" charset="0"/>
                <a:cs typeface="Arial" pitchFamily="34" charset="0"/>
              </a:rPr>
              <a:t>   </a:t>
            </a:r>
            <a:r>
              <a:rPr lang="tr-TR" sz="2400" dirty="0">
                <a:solidFill>
                  <a:srgbClr val="FFC000"/>
                </a:solidFill>
                <a:latin typeface="Arial" pitchFamily="34" charset="0"/>
                <a:cs typeface="Arial" pitchFamily="34" charset="0"/>
              </a:rPr>
              <a:t>değerlendirilmesi,</a:t>
            </a:r>
          </a:p>
          <a:p>
            <a:pPr algn="just">
              <a:lnSpc>
                <a:spcPct val="150000"/>
              </a:lnSpc>
              <a:buNone/>
            </a:pPr>
            <a:r>
              <a:rPr lang="tr-TR" sz="2400" dirty="0">
                <a:latin typeface="Arial" pitchFamily="34" charset="0"/>
                <a:cs typeface="Arial" pitchFamily="34" charset="0"/>
              </a:rPr>
              <a:t>   </a:t>
            </a:r>
            <a:r>
              <a:rPr lang="tr-TR" sz="2400" dirty="0">
                <a:solidFill>
                  <a:srgbClr val="00B0F0"/>
                </a:solidFill>
                <a:latin typeface="Arial" pitchFamily="34" charset="0"/>
                <a:cs typeface="Arial" pitchFamily="34" charset="0"/>
              </a:rPr>
              <a:t>(C) </a:t>
            </a:r>
            <a:r>
              <a:rPr lang="tr-TR" sz="2400" dirty="0">
                <a:latin typeface="Arial" pitchFamily="34" charset="0"/>
                <a:cs typeface="Arial" pitchFamily="34" charset="0"/>
              </a:rPr>
              <a:t>Tehlikelerle kaynağında mücadele edilmesi, </a:t>
            </a:r>
          </a:p>
          <a:p>
            <a:pPr algn="just">
              <a:lnSpc>
                <a:spcPct val="150000"/>
              </a:lnSpc>
              <a:buNone/>
            </a:pPr>
            <a:r>
              <a:rPr lang="tr-TR" sz="2400" dirty="0">
                <a:solidFill>
                  <a:srgbClr val="00B050"/>
                </a:solidFill>
                <a:latin typeface="Arial" pitchFamily="34" charset="0"/>
                <a:cs typeface="Arial" pitchFamily="34" charset="0"/>
              </a:rPr>
              <a:t>   </a:t>
            </a:r>
            <a:r>
              <a:rPr lang="tr-TR" sz="2400" dirty="0">
                <a:solidFill>
                  <a:srgbClr val="00B0F0"/>
                </a:solidFill>
                <a:latin typeface="Arial" pitchFamily="34" charset="0"/>
                <a:cs typeface="Arial" pitchFamily="34" charset="0"/>
              </a:rPr>
              <a:t>(D) </a:t>
            </a:r>
            <a:r>
              <a:rPr lang="tr-TR" sz="2400" dirty="0">
                <a:solidFill>
                  <a:srgbClr val="FFC000"/>
                </a:solidFill>
                <a:latin typeface="Arial" pitchFamily="34" charset="0"/>
                <a:cs typeface="Arial" pitchFamily="34" charset="0"/>
              </a:rPr>
              <a:t>Teknik gelişmelere uyum sağlanması,</a:t>
            </a:r>
          </a:p>
          <a:p>
            <a:pPr algn="just">
              <a:buNone/>
            </a:pPr>
            <a:r>
              <a:rPr lang="tr-TR" sz="2400" dirty="0">
                <a:latin typeface="Arial" pitchFamily="34" charset="0"/>
                <a:cs typeface="Arial" pitchFamily="34" charset="0"/>
              </a:rPr>
              <a:t>   </a:t>
            </a:r>
            <a:r>
              <a:rPr lang="tr-TR" sz="2400" dirty="0">
                <a:solidFill>
                  <a:srgbClr val="00B0F0"/>
                </a:solidFill>
                <a:latin typeface="Arial" pitchFamily="34" charset="0"/>
                <a:cs typeface="Arial" pitchFamily="34" charset="0"/>
              </a:rPr>
              <a:t>(E) </a:t>
            </a:r>
            <a:r>
              <a:rPr lang="tr-TR" sz="2400" dirty="0">
                <a:latin typeface="Arial" pitchFamily="34" charset="0"/>
                <a:cs typeface="Arial" pitchFamily="34" charset="0"/>
              </a:rPr>
              <a:t>Tehlikeli olanların, tehlikesiz veya daha az tehlikeli olanlarla değiştirilmesi,</a:t>
            </a:r>
          </a:p>
          <a:p>
            <a:pPr algn="just">
              <a:buNone/>
            </a:pPr>
            <a:endParaRPr lang="tr-TR" sz="2400" dirty="0">
              <a:latin typeface="Arial" pitchFamily="34" charset="0"/>
              <a:cs typeface="Arial" pitchFamily="34" charset="0"/>
            </a:endParaRPr>
          </a:p>
          <a:p>
            <a:pPr>
              <a:buNone/>
            </a:pPr>
            <a:endParaRPr lang="tr-TR" sz="2400" dirty="0"/>
          </a:p>
          <a:p>
            <a:pPr>
              <a:buNone/>
            </a:pPr>
            <a:endParaRPr lang="en-GB" sz="2400" dirty="0"/>
          </a:p>
        </p:txBody>
      </p:sp>
      <p:sp>
        <p:nvSpPr>
          <p:cNvPr id="2" name="Footer Placeholder 1"/>
          <p:cNvSpPr>
            <a:spLocks noGrp="1"/>
          </p:cNvSpPr>
          <p:nvPr>
            <p:ph type="ftr" sz="quarter" idx="11"/>
          </p:nvPr>
        </p:nvSpPr>
        <p:spPr>
          <a:xfrm>
            <a:off x="683568" y="5965147"/>
            <a:ext cx="6624736" cy="365125"/>
          </a:xfrm>
        </p:spPr>
        <p:txBody>
          <a:bodyPr/>
          <a:lstStyle/>
          <a:p>
            <a:pPr>
              <a:defRPr/>
            </a:pPr>
            <a:r>
              <a:rPr lang="tr-TR" dirty="0"/>
              <a:t>Gürel ÇELEBİ   		                </a:t>
            </a:r>
          </a:p>
        </p:txBody>
      </p:sp>
      <p:pic>
        <p:nvPicPr>
          <p:cNvPr id="9" name="Picture 8">
            <a:extLst>
              <a:ext uri="{FF2B5EF4-FFF2-40B4-BE49-F238E27FC236}">
                <a16:creationId xmlns:a16="http://schemas.microsoft.com/office/drawing/2014/main" id="{1E3C4759-F142-2DAE-DEC3-BEC1D8A2CEF2}"/>
              </a:ext>
            </a:extLst>
          </p:cNvPr>
          <p:cNvPicPr>
            <a:picLocks noChangeAspect="1"/>
          </p:cNvPicPr>
          <p:nvPr/>
        </p:nvPicPr>
        <p:blipFill rotWithShape="1">
          <a:blip r:embed="rId3"/>
          <a:srcRect l="29489" t="10500" r="16895" b="16001"/>
          <a:stretch/>
        </p:blipFill>
        <p:spPr>
          <a:xfrm>
            <a:off x="8063409" y="5730835"/>
            <a:ext cx="794045" cy="83374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2"/>
          <p:cNvSpPr>
            <a:spLocks noGrp="1"/>
          </p:cNvSpPr>
          <p:nvPr>
            <p:ph idx="1"/>
          </p:nvPr>
        </p:nvSpPr>
        <p:spPr>
          <a:xfrm>
            <a:off x="428596" y="500042"/>
            <a:ext cx="8229600" cy="4945182"/>
          </a:xfrm>
          <a:ln>
            <a:noFill/>
          </a:ln>
        </p:spPr>
        <p:txBody>
          <a:bodyPr>
            <a:normAutofit/>
          </a:bodyPr>
          <a:lstStyle/>
          <a:p>
            <a:pPr>
              <a:buNone/>
            </a:pPr>
            <a:endParaRPr lang="tr-TR" sz="2400" dirty="0"/>
          </a:p>
          <a:p>
            <a:pPr>
              <a:buNone/>
            </a:pPr>
            <a:r>
              <a:rPr lang="tr-TR" sz="2400" dirty="0">
                <a:solidFill>
                  <a:srgbClr val="00B0F0"/>
                </a:solidFill>
                <a:latin typeface="Arial" pitchFamily="34" charset="0"/>
                <a:cs typeface="Arial" pitchFamily="34" charset="0"/>
              </a:rPr>
              <a:t>(F) </a:t>
            </a:r>
            <a:r>
              <a:rPr lang="tr-TR" sz="2400" dirty="0">
                <a:latin typeface="Arial" pitchFamily="34" charset="0"/>
                <a:cs typeface="Arial" pitchFamily="34" charset="0"/>
              </a:rPr>
              <a:t>Çalışanların toplu korunma önlemlerine, kişisel </a:t>
            </a:r>
            <a:r>
              <a:rPr lang="tr-CY" sz="2400" dirty="0">
                <a:latin typeface="Arial" pitchFamily="34" charset="0"/>
                <a:cs typeface="Arial" pitchFamily="34" charset="0"/>
              </a:rPr>
              <a:t> </a:t>
            </a:r>
            <a:r>
              <a:rPr lang="tr-TR" sz="2400" dirty="0">
                <a:latin typeface="Arial" pitchFamily="34" charset="0"/>
                <a:cs typeface="Arial" pitchFamily="34" charset="0"/>
              </a:rPr>
              <a:t>korunma önlemlerine göre öncelik verilmesi,</a:t>
            </a:r>
          </a:p>
          <a:p>
            <a:pPr>
              <a:buNone/>
            </a:pPr>
            <a:endParaRPr lang="tr-TR" sz="1400" dirty="0">
              <a:latin typeface="Arial" pitchFamily="34" charset="0"/>
              <a:cs typeface="Arial" pitchFamily="34" charset="0"/>
            </a:endParaRPr>
          </a:p>
          <a:p>
            <a:pPr>
              <a:buNone/>
            </a:pPr>
            <a:r>
              <a:rPr lang="tr-TR" sz="2400" dirty="0">
                <a:solidFill>
                  <a:srgbClr val="00B0F0"/>
                </a:solidFill>
                <a:latin typeface="Arial" pitchFamily="34" charset="0"/>
                <a:cs typeface="Arial" pitchFamily="34" charset="0"/>
              </a:rPr>
              <a:t>(G) </a:t>
            </a:r>
            <a:r>
              <a:rPr lang="tr-TR" sz="2400" dirty="0">
                <a:solidFill>
                  <a:srgbClr val="FFC000"/>
                </a:solidFill>
                <a:latin typeface="Arial" pitchFamily="34" charset="0"/>
                <a:cs typeface="Arial" pitchFamily="34" charset="0"/>
              </a:rPr>
              <a:t>Çalışanlara uygun talimatların verilmesi.</a:t>
            </a:r>
          </a:p>
          <a:p>
            <a:pPr>
              <a:buNone/>
            </a:pPr>
            <a:endParaRPr lang="tr-TR" sz="1400" dirty="0">
              <a:solidFill>
                <a:srgbClr val="00B050"/>
              </a:solidFill>
              <a:latin typeface="Arial" pitchFamily="34" charset="0"/>
              <a:cs typeface="Arial" pitchFamily="34" charset="0"/>
            </a:endParaRPr>
          </a:p>
          <a:p>
            <a:pPr>
              <a:buNone/>
            </a:pPr>
            <a:r>
              <a:rPr lang="tr-TR" sz="2400" dirty="0">
                <a:solidFill>
                  <a:srgbClr val="00B0F0"/>
                </a:solidFill>
                <a:latin typeface="Arial" pitchFamily="34" charset="0"/>
                <a:cs typeface="Arial" pitchFamily="34" charset="0"/>
              </a:rPr>
              <a:t>(H)</a:t>
            </a:r>
            <a:r>
              <a:rPr lang="tr-CY" sz="2400" dirty="0">
                <a:solidFill>
                  <a:srgbClr val="00B0F0"/>
                </a:solidFill>
                <a:latin typeface="Arial" pitchFamily="34" charset="0"/>
                <a:cs typeface="Arial" pitchFamily="34" charset="0"/>
              </a:rPr>
              <a:t> </a:t>
            </a:r>
            <a:r>
              <a:rPr lang="tr-TR" sz="2400" dirty="0">
                <a:latin typeface="Arial" pitchFamily="34" charset="0"/>
                <a:cs typeface="Arial" pitchFamily="34" charset="0"/>
              </a:rPr>
              <a:t>Bir görev verilirken çalışanın iş sağlığı ve güvenliği konusunda  yetenek ve uygunluğunu göz önüne alınmalıdır.</a:t>
            </a:r>
          </a:p>
          <a:p>
            <a:pPr>
              <a:buNone/>
            </a:pPr>
            <a:endParaRPr lang="tr-TR" sz="1400" b="1" dirty="0">
              <a:solidFill>
                <a:schemeClr val="accent5">
                  <a:lumMod val="75000"/>
                </a:schemeClr>
              </a:solidFill>
              <a:latin typeface="Arial" pitchFamily="34" charset="0"/>
              <a:cs typeface="Arial" pitchFamily="34" charset="0"/>
            </a:endParaRPr>
          </a:p>
          <a:p>
            <a:pPr>
              <a:buNone/>
            </a:pPr>
            <a:r>
              <a:rPr lang="tr-TR" sz="2400" b="1" dirty="0">
                <a:solidFill>
                  <a:schemeClr val="accent5">
                    <a:lumMod val="75000"/>
                  </a:schemeClr>
                </a:solidFill>
                <a:latin typeface="Arial" pitchFamily="34" charset="0"/>
                <a:cs typeface="Arial" pitchFamily="34" charset="0"/>
              </a:rPr>
              <a:t>  </a:t>
            </a:r>
            <a:r>
              <a:rPr lang="tr-TR" sz="2400" b="1" dirty="0">
                <a:solidFill>
                  <a:srgbClr val="FF0000"/>
                </a:solidFill>
                <a:latin typeface="Arial" pitchFamily="34" charset="0"/>
                <a:cs typeface="Arial" pitchFamily="34" charset="0"/>
              </a:rPr>
              <a:t> </a:t>
            </a:r>
            <a:r>
              <a:rPr lang="tr-TR" sz="2400" b="1" dirty="0">
                <a:solidFill>
                  <a:schemeClr val="accent1">
                    <a:lumMod val="60000"/>
                    <a:lumOff val="40000"/>
                  </a:schemeClr>
                </a:solidFill>
                <a:latin typeface="Arial" pitchFamily="34" charset="0"/>
                <a:cs typeface="Arial" pitchFamily="34" charset="0"/>
              </a:rPr>
              <a:t>İş sağlığı ve güvenliği konusunda alınacak önlemler hiçbir şekilde çalışanlara mali yük getiremez.</a:t>
            </a:r>
            <a:endParaRPr lang="en-GB" sz="2400" dirty="0">
              <a:solidFill>
                <a:schemeClr val="accent1">
                  <a:lumMod val="60000"/>
                  <a:lumOff val="40000"/>
                </a:schemeClr>
              </a:solidFill>
            </a:endParaRPr>
          </a:p>
        </p:txBody>
      </p:sp>
      <p:sp>
        <p:nvSpPr>
          <p:cNvPr id="2" name="Footer Placeholder 1"/>
          <p:cNvSpPr>
            <a:spLocks noGrp="1"/>
          </p:cNvSpPr>
          <p:nvPr>
            <p:ph type="ftr" sz="quarter" idx="11"/>
          </p:nvPr>
        </p:nvSpPr>
        <p:spPr>
          <a:xfrm>
            <a:off x="611560" y="6040172"/>
            <a:ext cx="6552728" cy="365125"/>
          </a:xfrm>
        </p:spPr>
        <p:txBody>
          <a:bodyPr/>
          <a:lstStyle/>
          <a:p>
            <a:pPr>
              <a:defRPr/>
            </a:pPr>
            <a:r>
              <a:rPr lang="tr-TR" dirty="0"/>
              <a:t>Gürel ÇELEBİ  	                                   </a:t>
            </a:r>
          </a:p>
        </p:txBody>
      </p:sp>
      <p:pic>
        <p:nvPicPr>
          <p:cNvPr id="9" name="Picture 8">
            <a:extLst>
              <a:ext uri="{FF2B5EF4-FFF2-40B4-BE49-F238E27FC236}">
                <a16:creationId xmlns:a16="http://schemas.microsoft.com/office/drawing/2014/main" id="{29B6A63C-43E9-FEDA-9278-3B2B1E72C7DA}"/>
              </a:ext>
            </a:extLst>
          </p:cNvPr>
          <p:cNvPicPr>
            <a:picLocks noChangeAspect="1"/>
          </p:cNvPicPr>
          <p:nvPr/>
        </p:nvPicPr>
        <p:blipFill rotWithShape="1">
          <a:blip r:embed="rId3"/>
          <a:srcRect l="29489" t="10500" r="16895" b="16001"/>
          <a:stretch/>
        </p:blipFill>
        <p:spPr>
          <a:xfrm>
            <a:off x="8100392" y="5604416"/>
            <a:ext cx="891527" cy="936104"/>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11733</TotalTime>
  <Words>1845</Words>
  <Application>Microsoft Office PowerPoint</Application>
  <PresentationFormat>On-screen Show (4:3)</PresentationFormat>
  <Paragraphs>185</Paragraphs>
  <Slides>28</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Century Gothic</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MINISTRY OF LABOUR &amp;  SOCIAL SECURITY</dc:title>
  <dc:creator>lisaniler</dc:creator>
  <cp:lastModifiedBy>HP</cp:lastModifiedBy>
  <cp:revision>411</cp:revision>
  <dcterms:created xsi:type="dcterms:W3CDTF">2007-12-02T11:07:14Z</dcterms:created>
  <dcterms:modified xsi:type="dcterms:W3CDTF">2025-04-21T12:29:02Z</dcterms:modified>
</cp:coreProperties>
</file>